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59"/>
  </p:notesMasterIdLst>
  <p:sldIdLst>
    <p:sldId id="256" r:id="rId2"/>
    <p:sldId id="268" r:id="rId3"/>
    <p:sldId id="269" r:id="rId4"/>
    <p:sldId id="292" r:id="rId5"/>
    <p:sldId id="293" r:id="rId6"/>
    <p:sldId id="276" r:id="rId7"/>
    <p:sldId id="275" r:id="rId8"/>
    <p:sldId id="294" r:id="rId9"/>
    <p:sldId id="296" r:id="rId10"/>
    <p:sldId id="335" r:id="rId11"/>
    <p:sldId id="295" r:id="rId12"/>
    <p:sldId id="380" r:id="rId13"/>
    <p:sldId id="336" r:id="rId14"/>
    <p:sldId id="381" r:id="rId15"/>
    <p:sldId id="270" r:id="rId16"/>
    <p:sldId id="337" r:id="rId17"/>
    <p:sldId id="358" r:id="rId18"/>
    <p:sldId id="357" r:id="rId19"/>
    <p:sldId id="330" r:id="rId20"/>
    <p:sldId id="314" r:id="rId21"/>
    <p:sldId id="347" r:id="rId22"/>
    <p:sldId id="318" r:id="rId23"/>
    <p:sldId id="382" r:id="rId24"/>
    <p:sldId id="359" r:id="rId25"/>
    <p:sldId id="277" r:id="rId26"/>
    <p:sldId id="290" r:id="rId27"/>
    <p:sldId id="360" r:id="rId28"/>
    <p:sldId id="289" r:id="rId29"/>
    <p:sldId id="288" r:id="rId30"/>
    <p:sldId id="287" r:id="rId31"/>
    <p:sldId id="271" r:id="rId32"/>
    <p:sldId id="328" r:id="rId33"/>
    <p:sldId id="285" r:id="rId34"/>
    <p:sldId id="272" r:id="rId35"/>
    <p:sldId id="340" r:id="rId36"/>
    <p:sldId id="345" r:id="rId37"/>
    <p:sldId id="350" r:id="rId38"/>
    <p:sldId id="356" r:id="rId39"/>
    <p:sldId id="378" r:id="rId40"/>
    <p:sldId id="379" r:id="rId41"/>
    <p:sldId id="383" r:id="rId42"/>
    <p:sldId id="370" r:id="rId43"/>
    <p:sldId id="284" r:id="rId44"/>
    <p:sldId id="283" r:id="rId45"/>
    <p:sldId id="385" r:id="rId46"/>
    <p:sldId id="266" r:id="rId47"/>
    <p:sldId id="369" r:id="rId48"/>
    <p:sldId id="273" r:id="rId49"/>
    <p:sldId id="321" r:id="rId50"/>
    <p:sldId id="331" r:id="rId51"/>
    <p:sldId id="323" r:id="rId52"/>
    <p:sldId id="320" r:id="rId53"/>
    <p:sldId id="334" r:id="rId54"/>
    <p:sldId id="291" r:id="rId55"/>
    <p:sldId id="280" r:id="rId56"/>
    <p:sldId id="274" r:id="rId57"/>
    <p:sldId id="384" r:id="rId5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B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79" autoAdjust="0"/>
    <p:restoredTop sz="92674" autoAdjust="0"/>
  </p:normalViewPr>
  <p:slideViewPr>
    <p:cSldViewPr snapToGrid="0">
      <p:cViewPr varScale="1">
        <p:scale>
          <a:sx n="106" d="100"/>
          <a:sy n="106" d="100"/>
        </p:scale>
        <p:origin x="678" y="102"/>
      </p:cViewPr>
      <p:guideLst/>
    </p:cSldViewPr>
  </p:slideViewPr>
  <p:outlineViewPr>
    <p:cViewPr>
      <p:scale>
        <a:sx n="33" d="100"/>
        <a:sy n="33" d="100"/>
      </p:scale>
      <p:origin x="0" y="-739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9.xml"/><Relationship Id="rId39" Type="http://schemas.openxmlformats.org/officeDocument/2006/relationships/slide" Target="slides/slide48.xml"/><Relationship Id="rId3" Type="http://schemas.openxmlformats.org/officeDocument/2006/relationships/slide" Target="slides/slide3.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51.xml"/><Relationship Id="rId47" Type="http://schemas.openxmlformats.org/officeDocument/2006/relationships/slide" Target="slides/slide56.xml"/><Relationship Id="rId7" Type="http://schemas.openxmlformats.org/officeDocument/2006/relationships/slide" Target="slides/slide7.xml"/><Relationship Id="rId12" Type="http://schemas.openxmlformats.org/officeDocument/2006/relationships/slide" Target="slides/slide13.xml"/><Relationship Id="rId17" Type="http://schemas.openxmlformats.org/officeDocument/2006/relationships/slide" Target="slides/slide19.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7.xml"/><Relationship Id="rId46" Type="http://schemas.openxmlformats.org/officeDocument/2006/relationships/slide" Target="slides/slide55.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2.xml"/><Relationship Id="rId41" Type="http://schemas.openxmlformats.org/officeDocument/2006/relationships/slide" Target="slides/slide5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4.xml"/><Relationship Id="rId40" Type="http://schemas.openxmlformats.org/officeDocument/2006/relationships/slide" Target="slides/slide49.xml"/><Relationship Id="rId45" Type="http://schemas.openxmlformats.org/officeDocument/2006/relationships/slide" Target="slides/slide54.xml"/><Relationship Id="rId5" Type="http://schemas.openxmlformats.org/officeDocument/2006/relationships/slide" Target="slides/slide5.xml"/><Relationship Id="rId15" Type="http://schemas.openxmlformats.org/officeDocument/2006/relationships/slide" Target="slides/slide17.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43.xml"/><Relationship Id="rId10" Type="http://schemas.openxmlformats.org/officeDocument/2006/relationships/slide" Target="slides/slide10.xml"/><Relationship Id="rId19" Type="http://schemas.openxmlformats.org/officeDocument/2006/relationships/slide" Target="slides/slide21.xml"/><Relationship Id="rId31" Type="http://schemas.openxmlformats.org/officeDocument/2006/relationships/slide" Target="slides/slide34.xml"/><Relationship Id="rId44" Type="http://schemas.openxmlformats.org/officeDocument/2006/relationships/slide" Target="slides/slide53.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6.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40.xml"/><Relationship Id="rId43"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oleObject" Target="file:///\\ipa-fs\IPA\&#22269;&#38555;&#27161;&#28310;&#25512;&#36914;&#12475;&#12531;&#12479;&#12540;\2017&#24180;&#24230;\&#20849;&#36890;&#35486;&#24409;&#22522;&#30436;2017\&#12452;&#12505;&#12531;&#12488;\20171219GLOCOM&#12458;&#12540;&#12503;&#12531;&#12487;&#12540;&#12479;&#12488;&#12540;&#12463;\sozai\&#35611;&#28436;&#29992;&#12450;&#12531;&#12465;&#12540;&#1248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pa-fs\IPA\&#22269;&#38555;&#27161;&#28310;&#25512;&#36914;&#12475;&#12531;&#12479;&#12540;\2017&#24180;&#24230;\&#20849;&#36890;&#35486;&#24409;&#22522;&#30436;2017\&#12452;&#12505;&#12531;&#12488;\20171219GLOCOM&#12458;&#12540;&#12503;&#12531;&#12487;&#12540;&#12479;&#12488;&#12540;&#12463;\sozai\&#35611;&#28436;&#29992;&#12450;&#12531;&#12465;&#12540;&#1248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ipa-fs\IPA\&#22269;&#38555;&#27161;&#28310;&#25512;&#36914;&#12475;&#12531;&#12479;&#12540;\2017&#24180;&#24230;\&#20849;&#36890;&#35486;&#24409;&#22522;&#30436;2017\&#12452;&#12505;&#12531;&#12488;\20171219GLOCOM&#12458;&#12540;&#12503;&#12531;&#12487;&#12540;&#12479;&#12488;&#12540;&#12463;\sozai\&#35611;&#28436;&#29992;&#12450;&#12531;&#12465;&#12540;&#1248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pa-fs\IPA\&#22269;&#38555;&#27161;&#28310;&#25512;&#36914;&#12475;&#12531;&#12479;&#12540;\2017&#24180;&#24230;\&#20849;&#36890;&#35486;&#24409;&#22522;&#30436;2017\&#12452;&#12505;&#12531;&#12488;\20171219GLOCOM&#12458;&#12540;&#12503;&#12531;&#12487;&#12540;&#12479;&#12488;&#12540;&#12463;\sozai\&#35611;&#28436;&#29992;&#12450;&#12531;&#12465;&#12540;&#12488;%20(version%201).xls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pa-fs\IPA\&#22269;&#38555;&#27161;&#28310;&#25512;&#36914;&#12475;&#12531;&#12479;&#12540;\2017&#24180;&#24230;\&#20849;&#36890;&#35486;&#24409;&#22522;&#30436;2017\&#12452;&#12505;&#12531;&#12488;\20171219GLOCOM&#12458;&#12540;&#12503;&#12531;&#12487;&#12540;&#12479;&#12488;&#12540;&#12463;\sozai\&#35611;&#28436;&#29992;&#12450;&#12531;&#12465;&#12540;&#12488;%20(version%201).xlsb.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torikumi!$E$22</c:f>
              <c:strCache>
                <c:ptCount val="1"/>
                <c:pt idx="0">
                  <c:v>取組みを行っている</c:v>
                </c:pt>
              </c:strCache>
            </c:strRef>
          </c:tx>
          <c:spPr>
            <a:pattFill prst="narHorz">
              <a:fgClr>
                <a:schemeClr val="accent5">
                  <a:shade val="53000"/>
                </a:schemeClr>
              </a:fgClr>
              <a:bgClr>
                <a:schemeClr val="accent5">
                  <a:shade val="53000"/>
                  <a:lumMod val="20000"/>
                  <a:lumOff val="80000"/>
                </a:schemeClr>
              </a:bgClr>
            </a:pattFill>
            <a:ln>
              <a:noFill/>
            </a:ln>
            <a:effectLst>
              <a:innerShdw blurRad="114300">
                <a:schemeClr val="accent5">
                  <a:shade val="53000"/>
                </a:schemeClr>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ja-JP" altLang="en-US"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torikumi!$F$21:$H$21</c:f>
              <c:strCache>
                <c:ptCount val="3"/>
                <c:pt idx="0">
                  <c:v>2015年(n=741)</c:v>
                </c:pt>
                <c:pt idx="1">
                  <c:v>2016年(n=654)</c:v>
                </c:pt>
                <c:pt idx="2">
                  <c:v>2017年(n=666)</c:v>
                </c:pt>
              </c:strCache>
            </c:strRef>
          </c:cat>
          <c:val>
            <c:numRef>
              <c:f>torikumi!$F$22:$H$22</c:f>
              <c:numCache>
                <c:formatCode>0%</c:formatCode>
                <c:ptCount val="3"/>
                <c:pt idx="0">
                  <c:v>0.16329284750337381</c:v>
                </c:pt>
                <c:pt idx="1">
                  <c:v>0.25382262996941896</c:v>
                </c:pt>
                <c:pt idx="2">
                  <c:v>0.30180180180180183</c:v>
                </c:pt>
              </c:numCache>
            </c:numRef>
          </c:val>
          <c:extLst>
            <c:ext xmlns:c16="http://schemas.microsoft.com/office/drawing/2014/chart" uri="{C3380CC4-5D6E-409C-BE32-E72D297353CC}">
              <c16:uniqueId val="{00000000-C882-4FE5-B9E1-9154C0AA8488}"/>
            </c:ext>
          </c:extLst>
        </c:ser>
        <c:ser>
          <c:idx val="1"/>
          <c:order val="1"/>
          <c:tx>
            <c:strRef>
              <c:f>torikumi!$E$23</c:f>
              <c:strCache>
                <c:ptCount val="1"/>
                <c:pt idx="0">
                  <c:v>取組みを開始予定である（具体的なスケジュールが決まっている）</c:v>
                </c:pt>
              </c:strCache>
            </c:strRef>
          </c:tx>
          <c:spPr>
            <a:pattFill prst="narHorz">
              <a:fgClr>
                <a:schemeClr val="accent5">
                  <a:shade val="76000"/>
                </a:schemeClr>
              </a:fgClr>
              <a:bgClr>
                <a:schemeClr val="accent5">
                  <a:shade val="76000"/>
                  <a:lumMod val="20000"/>
                  <a:lumOff val="80000"/>
                </a:schemeClr>
              </a:bgClr>
            </a:pattFill>
            <a:ln>
              <a:noFill/>
            </a:ln>
            <a:effectLst>
              <a:innerShdw blurRad="114300">
                <a:schemeClr val="accent5">
                  <a:shade val="76000"/>
                </a:schemeClr>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ja-JP" altLang="en-US"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torikumi!$F$21:$H$21</c:f>
              <c:strCache>
                <c:ptCount val="3"/>
                <c:pt idx="0">
                  <c:v>2015年(n=741)</c:v>
                </c:pt>
                <c:pt idx="1">
                  <c:v>2016年(n=654)</c:v>
                </c:pt>
                <c:pt idx="2">
                  <c:v>2017年(n=666)</c:v>
                </c:pt>
              </c:strCache>
            </c:strRef>
          </c:cat>
          <c:val>
            <c:numRef>
              <c:f>torikumi!$F$23:$H$23</c:f>
              <c:numCache>
                <c:formatCode>0%</c:formatCode>
                <c:ptCount val="3"/>
                <c:pt idx="0">
                  <c:v>4.4534412955465584E-2</c:v>
                </c:pt>
                <c:pt idx="1">
                  <c:v>5.3516819571865444E-2</c:v>
                </c:pt>
                <c:pt idx="2">
                  <c:v>3.4534534534534533E-2</c:v>
                </c:pt>
              </c:numCache>
            </c:numRef>
          </c:val>
          <c:extLst>
            <c:ext xmlns:c16="http://schemas.microsoft.com/office/drawing/2014/chart" uri="{C3380CC4-5D6E-409C-BE32-E72D297353CC}">
              <c16:uniqueId val="{00000001-C882-4FE5-B9E1-9154C0AA8488}"/>
            </c:ext>
          </c:extLst>
        </c:ser>
        <c:ser>
          <c:idx val="2"/>
          <c:order val="2"/>
          <c:tx>
            <c:strRef>
              <c:f>torikumi!$E$24</c:f>
              <c:strCache>
                <c:ptCount val="1"/>
                <c:pt idx="0">
                  <c:v>検討中である（具体的なスケジュールが決まっていない）</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ja-JP" altLang="en-US"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torikumi!$F$21:$H$21</c:f>
              <c:strCache>
                <c:ptCount val="3"/>
                <c:pt idx="0">
                  <c:v>2015年(n=741)</c:v>
                </c:pt>
                <c:pt idx="1">
                  <c:v>2016年(n=654)</c:v>
                </c:pt>
                <c:pt idx="2">
                  <c:v>2017年(n=666)</c:v>
                </c:pt>
              </c:strCache>
            </c:strRef>
          </c:cat>
          <c:val>
            <c:numRef>
              <c:f>torikumi!$F$24:$H$24</c:f>
              <c:numCache>
                <c:formatCode>0%</c:formatCode>
                <c:ptCount val="3"/>
                <c:pt idx="0">
                  <c:v>0.34008097165991902</c:v>
                </c:pt>
                <c:pt idx="1">
                  <c:v>0.25229357798165136</c:v>
                </c:pt>
                <c:pt idx="2">
                  <c:v>0.15165165165165165</c:v>
                </c:pt>
              </c:numCache>
            </c:numRef>
          </c:val>
          <c:extLst>
            <c:ext xmlns:c16="http://schemas.microsoft.com/office/drawing/2014/chart" uri="{C3380CC4-5D6E-409C-BE32-E72D297353CC}">
              <c16:uniqueId val="{00000002-C882-4FE5-B9E1-9154C0AA8488}"/>
            </c:ext>
          </c:extLst>
        </c:ser>
        <c:ser>
          <c:idx val="3"/>
          <c:order val="3"/>
          <c:tx>
            <c:strRef>
              <c:f>torikumi!$E$25</c:f>
              <c:strCache>
                <c:ptCount val="1"/>
                <c:pt idx="0">
                  <c:v>未検討である</c:v>
                </c:pt>
              </c:strCache>
            </c:strRef>
          </c:tx>
          <c:spPr>
            <a:pattFill prst="narHorz">
              <a:fgClr>
                <a:schemeClr val="accent5">
                  <a:tint val="77000"/>
                </a:schemeClr>
              </a:fgClr>
              <a:bgClr>
                <a:schemeClr val="accent5">
                  <a:tint val="77000"/>
                  <a:lumMod val="20000"/>
                  <a:lumOff val="80000"/>
                </a:schemeClr>
              </a:bgClr>
            </a:pattFill>
            <a:ln>
              <a:noFill/>
            </a:ln>
            <a:effectLst>
              <a:innerShdw blurRad="114300">
                <a:schemeClr val="accent5">
                  <a:tint val="77000"/>
                </a:schemeClr>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ja-JP" altLang="en-US"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torikumi!$F$21:$H$21</c:f>
              <c:strCache>
                <c:ptCount val="3"/>
                <c:pt idx="0">
                  <c:v>2015年(n=741)</c:v>
                </c:pt>
                <c:pt idx="1">
                  <c:v>2016年(n=654)</c:v>
                </c:pt>
                <c:pt idx="2">
                  <c:v>2017年(n=666)</c:v>
                </c:pt>
              </c:strCache>
            </c:strRef>
          </c:cat>
          <c:val>
            <c:numRef>
              <c:f>torikumi!$F$25:$H$25</c:f>
              <c:numCache>
                <c:formatCode>0%</c:formatCode>
                <c:ptCount val="3"/>
                <c:pt idx="0">
                  <c:v>0.45209176788124156</c:v>
                </c:pt>
                <c:pt idx="1">
                  <c:v>0.41743119266055045</c:v>
                </c:pt>
                <c:pt idx="2">
                  <c:v>0.50150150150150152</c:v>
                </c:pt>
              </c:numCache>
            </c:numRef>
          </c:val>
          <c:extLst>
            <c:ext xmlns:c16="http://schemas.microsoft.com/office/drawing/2014/chart" uri="{C3380CC4-5D6E-409C-BE32-E72D297353CC}">
              <c16:uniqueId val="{00000003-C882-4FE5-B9E1-9154C0AA8488}"/>
            </c:ext>
          </c:extLst>
        </c:ser>
        <c:ser>
          <c:idx val="4"/>
          <c:order val="4"/>
          <c:tx>
            <c:strRef>
              <c:f>torikumi!$E$26</c:f>
              <c:strCache>
                <c:ptCount val="1"/>
                <c:pt idx="0">
                  <c:v>取り組んでいるかどうか分からない</c:v>
                </c:pt>
              </c:strCache>
            </c:strRef>
          </c:tx>
          <c:spPr>
            <a:pattFill prst="narHorz">
              <a:fgClr>
                <a:schemeClr val="accent5">
                  <a:tint val="54000"/>
                </a:schemeClr>
              </a:fgClr>
              <a:bgClr>
                <a:schemeClr val="accent5">
                  <a:tint val="54000"/>
                  <a:lumMod val="20000"/>
                  <a:lumOff val="80000"/>
                </a:schemeClr>
              </a:bgClr>
            </a:pattFill>
            <a:ln>
              <a:noFill/>
            </a:ln>
            <a:effectLst>
              <a:innerShdw blurRad="114300">
                <a:schemeClr val="accent5">
                  <a:tint val="54000"/>
                </a:schemeClr>
              </a:inn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C882-4FE5-B9E1-9154C0AA8488}"/>
                </c:ext>
              </c:extLst>
            </c:dLbl>
            <c:spPr>
              <a:noFill/>
              <a:ln>
                <a:noFill/>
              </a:ln>
              <a:effectLst/>
            </c:spPr>
            <c:txPr>
              <a:bodyPr rot="0" spcFirstLastPara="1" vertOverflow="ellipsis" vert="horz" wrap="square" lIns="38100" tIns="19050" rIns="38100" bIns="19050" anchor="ctr" anchorCtr="0">
                <a:spAutoFit/>
              </a:bodyPr>
              <a:lstStyle/>
              <a:p>
                <a:pPr algn="ctr">
                  <a:defRPr lang="ja-JP" altLang="en-US"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torikumi!$F$21:$H$21</c:f>
              <c:strCache>
                <c:ptCount val="3"/>
                <c:pt idx="0">
                  <c:v>2015年(n=741)</c:v>
                </c:pt>
                <c:pt idx="1">
                  <c:v>2016年(n=654)</c:v>
                </c:pt>
                <c:pt idx="2">
                  <c:v>2017年(n=666)</c:v>
                </c:pt>
              </c:strCache>
            </c:strRef>
          </c:cat>
          <c:val>
            <c:numRef>
              <c:f>torikumi!$F$26:$H$26</c:f>
              <c:numCache>
                <c:formatCode>0%</c:formatCode>
                <c:ptCount val="3"/>
                <c:pt idx="0">
                  <c:v>0</c:v>
                </c:pt>
                <c:pt idx="1">
                  <c:v>2.2935779816513763E-2</c:v>
                </c:pt>
                <c:pt idx="2">
                  <c:v>1.0510510510510511E-2</c:v>
                </c:pt>
              </c:numCache>
            </c:numRef>
          </c:val>
          <c:extLst>
            <c:ext xmlns:c16="http://schemas.microsoft.com/office/drawing/2014/chart" uri="{C3380CC4-5D6E-409C-BE32-E72D297353CC}">
              <c16:uniqueId val="{00000005-C882-4FE5-B9E1-9154C0AA8488}"/>
            </c:ext>
          </c:extLst>
        </c:ser>
        <c:dLbls>
          <c:showLegendKey val="0"/>
          <c:showVal val="0"/>
          <c:showCatName val="0"/>
          <c:showSerName val="0"/>
          <c:showPercent val="0"/>
          <c:showBubbleSize val="0"/>
        </c:dLbls>
        <c:gapWidth val="150"/>
        <c:overlap val="100"/>
        <c:serLines>
          <c:spPr>
            <a:ln w="9525">
              <a:solidFill>
                <a:schemeClr val="tx1">
                  <a:lumMod val="35000"/>
                  <a:lumOff val="65000"/>
                </a:schemeClr>
              </a:solidFill>
              <a:round/>
            </a:ln>
            <a:effectLst/>
          </c:spPr>
        </c:serLines>
        <c:axId val="792976928"/>
        <c:axId val="792975616"/>
      </c:barChart>
      <c:catAx>
        <c:axId val="792976928"/>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92975616"/>
        <c:crosses val="autoZero"/>
        <c:auto val="1"/>
        <c:lblAlgn val="ctr"/>
        <c:lblOffset val="100"/>
        <c:noMultiLvlLbl val="0"/>
      </c:catAx>
      <c:valAx>
        <c:axId val="792975616"/>
        <c:scaling>
          <c:orientation val="minMax"/>
        </c:scaling>
        <c:delete val="0"/>
        <c:axPos val="t"/>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92976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Sheet3!$C$4</c:f>
              <c:strCache>
                <c:ptCount val="1"/>
                <c:pt idx="0">
                  <c:v>調達条件や規範として用いている</c:v>
                </c:pt>
              </c:strCache>
            </c:strRef>
          </c:tx>
          <c:spPr>
            <a:pattFill prst="narVert">
              <a:fgClr>
                <a:schemeClr val="accent5">
                  <a:shade val="58000"/>
                </a:schemeClr>
              </a:fgClr>
              <a:bgClr>
                <a:schemeClr val="accent5">
                  <a:shade val="58000"/>
                  <a:lumMod val="20000"/>
                  <a:lumOff val="80000"/>
                </a:schemeClr>
              </a:bgClr>
            </a:pattFill>
            <a:ln>
              <a:noFill/>
            </a:ln>
            <a:effectLst>
              <a:innerShdw blurRad="114300">
                <a:schemeClr val="accent5">
                  <a:shade val="58000"/>
                </a:schemeClr>
              </a:innerShdw>
            </a:effectLst>
          </c:spPr>
          <c:invertIfNegative val="0"/>
          <c:dLbls>
            <c:dLbl>
              <c:idx val="2"/>
              <c:layout>
                <c:manualLayout>
                  <c:x val="0"/>
                  <c:y val="-3.0383589225357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13-4BA4-9777-A170CFE49AD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Sheet3!$G$3:$I$3</c:f>
              <c:strCache>
                <c:ptCount val="3"/>
                <c:pt idx="0">
                  <c:v>2017(n=673)</c:v>
                </c:pt>
                <c:pt idx="1">
                  <c:v>2016(n=654)</c:v>
                </c:pt>
                <c:pt idx="2">
                  <c:v>2015(n=737)</c:v>
                </c:pt>
              </c:strCache>
            </c:strRef>
          </c:cat>
          <c:val>
            <c:numRef>
              <c:f>Sheet3!$G$4:$I$4</c:f>
              <c:numCache>
                <c:formatCode>0%</c:formatCode>
                <c:ptCount val="3"/>
                <c:pt idx="0">
                  <c:v>1.0401188707280832E-2</c:v>
                </c:pt>
                <c:pt idx="1">
                  <c:v>1.3761467889908258E-2</c:v>
                </c:pt>
                <c:pt idx="2">
                  <c:v>6.7842605156037995E-3</c:v>
                </c:pt>
              </c:numCache>
            </c:numRef>
          </c:val>
          <c:extLst>
            <c:ext xmlns:c16="http://schemas.microsoft.com/office/drawing/2014/chart" uri="{C3380CC4-5D6E-409C-BE32-E72D297353CC}">
              <c16:uniqueId val="{00000000-C713-4BA4-9777-A170CFE49ADE}"/>
            </c:ext>
          </c:extLst>
        </c:ser>
        <c:ser>
          <c:idx val="1"/>
          <c:order val="1"/>
          <c:tx>
            <c:strRef>
              <c:f>Sheet3!$C$5</c:f>
              <c:strCache>
                <c:ptCount val="1"/>
                <c:pt idx="0">
                  <c:v>調達の参考にしている</c:v>
                </c:pt>
              </c:strCache>
            </c:strRef>
          </c:tx>
          <c:spPr>
            <a:pattFill prst="narVert">
              <a:fgClr>
                <a:schemeClr val="accent5">
                  <a:shade val="86000"/>
                </a:schemeClr>
              </a:fgClr>
              <a:bgClr>
                <a:schemeClr val="accent5">
                  <a:shade val="86000"/>
                  <a:lumMod val="20000"/>
                  <a:lumOff val="80000"/>
                </a:schemeClr>
              </a:bgClr>
            </a:pattFill>
            <a:ln>
              <a:noFill/>
            </a:ln>
            <a:effectLst>
              <a:innerShdw blurRad="114300">
                <a:schemeClr val="accent5">
                  <a:shade val="86000"/>
                </a:schemeClr>
              </a:innerShdw>
            </a:effectLst>
          </c:spPr>
          <c:invertIfNegative val="0"/>
          <c:dLbls>
            <c:dLbl>
              <c:idx val="0"/>
              <c:layout>
                <c:manualLayout>
                  <c:x val="0"/>
                  <c:y val="3.5665287220053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13-4BA4-9777-A170CFE49ADE}"/>
                </c:ext>
              </c:extLst>
            </c:dLbl>
            <c:dLbl>
              <c:idx val="1"/>
              <c:layout>
                <c:manualLayout>
                  <c:x val="1.2345535086444468E-17"/>
                  <c:y val="4.3895738116989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13-4BA4-9777-A170CFE49ADE}"/>
                </c:ext>
              </c:extLst>
            </c:dLbl>
            <c:dLbl>
              <c:idx val="2"/>
              <c:layout>
                <c:manualLayout>
                  <c:x val="0"/>
                  <c:y val="4.9382705381613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13-4BA4-9777-A170CFE49AD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Sheet3!$G$3:$I$3</c:f>
              <c:strCache>
                <c:ptCount val="3"/>
                <c:pt idx="0">
                  <c:v>2017(n=673)</c:v>
                </c:pt>
                <c:pt idx="1">
                  <c:v>2016(n=654)</c:v>
                </c:pt>
                <c:pt idx="2">
                  <c:v>2015(n=737)</c:v>
                </c:pt>
              </c:strCache>
            </c:strRef>
          </c:cat>
          <c:val>
            <c:numRef>
              <c:f>Sheet3!$G$5:$I$5</c:f>
              <c:numCache>
                <c:formatCode>0%</c:formatCode>
                <c:ptCount val="3"/>
                <c:pt idx="0">
                  <c:v>3.5661218424962851E-2</c:v>
                </c:pt>
                <c:pt idx="1">
                  <c:v>4.7400611620795105E-2</c:v>
                </c:pt>
                <c:pt idx="2">
                  <c:v>2.8493894165535955E-2</c:v>
                </c:pt>
              </c:numCache>
            </c:numRef>
          </c:val>
          <c:extLst>
            <c:ext xmlns:c16="http://schemas.microsoft.com/office/drawing/2014/chart" uri="{C3380CC4-5D6E-409C-BE32-E72D297353CC}">
              <c16:uniqueId val="{00000004-C713-4BA4-9777-A170CFE49ADE}"/>
            </c:ext>
          </c:extLst>
        </c:ser>
        <c:ser>
          <c:idx val="2"/>
          <c:order val="2"/>
          <c:tx>
            <c:strRef>
              <c:f>Sheet3!$C$6</c:f>
              <c:strCache>
                <c:ptCount val="1"/>
                <c:pt idx="0">
                  <c:v>知っている</c:v>
                </c:pt>
              </c:strCache>
            </c:strRef>
          </c:tx>
          <c:spPr>
            <a:pattFill prst="narVert">
              <a:fgClr>
                <a:schemeClr val="accent5">
                  <a:tint val="86000"/>
                </a:schemeClr>
              </a:fgClr>
              <a:bgClr>
                <a:schemeClr val="accent5">
                  <a:tint val="86000"/>
                  <a:lumMod val="20000"/>
                  <a:lumOff val="80000"/>
                </a:schemeClr>
              </a:bgClr>
            </a:pattFill>
            <a:ln>
              <a:noFill/>
            </a:ln>
            <a:effectLst>
              <a:innerShdw blurRad="114300">
                <a:schemeClr val="accent5">
                  <a:tint val="86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Sheet3!$G$3:$I$3</c:f>
              <c:strCache>
                <c:ptCount val="3"/>
                <c:pt idx="0">
                  <c:v>2017(n=673)</c:v>
                </c:pt>
                <c:pt idx="1">
                  <c:v>2016(n=654)</c:v>
                </c:pt>
                <c:pt idx="2">
                  <c:v>2015(n=737)</c:v>
                </c:pt>
              </c:strCache>
            </c:strRef>
          </c:cat>
          <c:val>
            <c:numRef>
              <c:f>Sheet3!$G$6:$I$6</c:f>
              <c:numCache>
                <c:formatCode>0%</c:formatCode>
                <c:ptCount val="3"/>
                <c:pt idx="0">
                  <c:v>0.53640416047548289</c:v>
                </c:pt>
                <c:pt idx="1">
                  <c:v>0.51987767584097855</c:v>
                </c:pt>
                <c:pt idx="2">
                  <c:v>0.43147896879240161</c:v>
                </c:pt>
              </c:numCache>
            </c:numRef>
          </c:val>
          <c:extLst>
            <c:ext xmlns:c16="http://schemas.microsoft.com/office/drawing/2014/chart" uri="{C3380CC4-5D6E-409C-BE32-E72D297353CC}">
              <c16:uniqueId val="{00000005-C713-4BA4-9777-A170CFE49ADE}"/>
            </c:ext>
          </c:extLst>
        </c:ser>
        <c:ser>
          <c:idx val="3"/>
          <c:order val="3"/>
          <c:tx>
            <c:strRef>
              <c:f>Sheet3!$C$7</c:f>
              <c:strCache>
                <c:ptCount val="1"/>
                <c:pt idx="0">
                  <c:v>知らなかった</c:v>
                </c:pt>
              </c:strCache>
            </c:strRef>
          </c:tx>
          <c:spPr>
            <a:pattFill prst="narVert">
              <a:fgClr>
                <a:schemeClr val="accent5">
                  <a:tint val="58000"/>
                </a:schemeClr>
              </a:fgClr>
              <a:bgClr>
                <a:schemeClr val="accent5">
                  <a:tint val="58000"/>
                  <a:lumMod val="20000"/>
                  <a:lumOff val="80000"/>
                </a:schemeClr>
              </a:bgClr>
            </a:pattFill>
            <a:ln>
              <a:noFill/>
            </a:ln>
            <a:effectLst>
              <a:innerShdw blurRad="114300">
                <a:schemeClr val="accent5">
                  <a:tint val="58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Sheet3!$G$3:$I$3</c:f>
              <c:strCache>
                <c:ptCount val="3"/>
                <c:pt idx="0">
                  <c:v>2017(n=673)</c:v>
                </c:pt>
                <c:pt idx="1">
                  <c:v>2016(n=654)</c:v>
                </c:pt>
                <c:pt idx="2">
                  <c:v>2015(n=737)</c:v>
                </c:pt>
              </c:strCache>
            </c:strRef>
          </c:cat>
          <c:val>
            <c:numRef>
              <c:f>Sheet3!$G$7:$I$7</c:f>
              <c:numCache>
                <c:formatCode>0%</c:formatCode>
                <c:ptCount val="3"/>
                <c:pt idx="0">
                  <c:v>0.41753343239227342</c:v>
                </c:pt>
                <c:pt idx="1">
                  <c:v>0.41896024464831805</c:v>
                </c:pt>
                <c:pt idx="2">
                  <c:v>0.53324287652645863</c:v>
                </c:pt>
              </c:numCache>
            </c:numRef>
          </c:val>
          <c:extLst>
            <c:ext xmlns:c16="http://schemas.microsoft.com/office/drawing/2014/chart" uri="{C3380CC4-5D6E-409C-BE32-E72D297353CC}">
              <c16:uniqueId val="{00000006-C713-4BA4-9777-A170CFE49ADE}"/>
            </c:ext>
          </c:extLst>
        </c:ser>
        <c:dLbls>
          <c:showLegendKey val="0"/>
          <c:showVal val="0"/>
          <c:showCatName val="0"/>
          <c:showSerName val="0"/>
          <c:showPercent val="0"/>
          <c:showBubbleSize val="0"/>
        </c:dLbls>
        <c:gapWidth val="227"/>
        <c:overlap val="100"/>
        <c:serLines>
          <c:spPr>
            <a:ln w="9525">
              <a:solidFill>
                <a:schemeClr val="tx1">
                  <a:lumMod val="35000"/>
                  <a:lumOff val="65000"/>
                </a:schemeClr>
              </a:solidFill>
              <a:round/>
            </a:ln>
            <a:effectLst/>
          </c:spPr>
        </c:serLines>
        <c:axId val="407202520"/>
        <c:axId val="407204160"/>
      </c:barChart>
      <c:catAx>
        <c:axId val="407202520"/>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7204160"/>
        <c:crosses val="autoZero"/>
        <c:auto val="1"/>
        <c:lblAlgn val="ctr"/>
        <c:lblOffset val="100"/>
        <c:noMultiLvlLbl val="0"/>
      </c:catAx>
      <c:valAx>
        <c:axId val="407204160"/>
        <c:scaling>
          <c:orientation val="minMax"/>
        </c:scaling>
        <c:delete val="0"/>
        <c:axPos val="b"/>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7202520"/>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Sheet2!$G$4</c:f>
              <c:strCache>
                <c:ptCount val="1"/>
                <c:pt idx="0">
                  <c:v>★</c:v>
                </c:pt>
              </c:strCache>
            </c:strRef>
          </c:tx>
          <c:spPr>
            <a:pattFill prst="narHorz">
              <a:fgClr>
                <a:schemeClr val="accent5">
                  <a:tint val="48000"/>
                </a:schemeClr>
              </a:fgClr>
              <a:bgClr>
                <a:schemeClr val="accent5">
                  <a:tint val="48000"/>
                  <a:lumMod val="20000"/>
                  <a:lumOff val="80000"/>
                </a:schemeClr>
              </a:bgClr>
            </a:pattFill>
            <a:ln>
              <a:noFill/>
            </a:ln>
            <a:effectLst>
              <a:innerShdw blurRad="114300">
                <a:schemeClr val="accent5">
                  <a:tint val="48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Sheet2!$H$3:$J$3</c:f>
              <c:strCache>
                <c:ptCount val="3"/>
                <c:pt idx="0">
                  <c:v>2017年(n=228)</c:v>
                </c:pt>
                <c:pt idx="1">
                  <c:v>2016年(n=180)</c:v>
                </c:pt>
                <c:pt idx="2">
                  <c:v>2015年(n=303)</c:v>
                </c:pt>
              </c:strCache>
            </c:strRef>
          </c:cat>
          <c:val>
            <c:numRef>
              <c:f>Sheet2!$H$4:$J$4</c:f>
              <c:numCache>
                <c:formatCode>0%</c:formatCode>
                <c:ptCount val="3"/>
                <c:pt idx="0">
                  <c:v>0.12719298245614036</c:v>
                </c:pt>
                <c:pt idx="1">
                  <c:v>0.14444444444444443</c:v>
                </c:pt>
                <c:pt idx="2">
                  <c:v>0.37293729372937295</c:v>
                </c:pt>
              </c:numCache>
            </c:numRef>
          </c:val>
          <c:extLst>
            <c:ext xmlns:c16="http://schemas.microsoft.com/office/drawing/2014/chart" uri="{C3380CC4-5D6E-409C-BE32-E72D297353CC}">
              <c16:uniqueId val="{00000000-FC9C-4BF7-BA53-B5BCDC2D50D3}"/>
            </c:ext>
          </c:extLst>
        </c:ser>
        <c:ser>
          <c:idx val="1"/>
          <c:order val="1"/>
          <c:tx>
            <c:strRef>
              <c:f>Sheet2!$G$5</c:f>
              <c:strCache>
                <c:ptCount val="1"/>
                <c:pt idx="0">
                  <c:v>★★</c:v>
                </c:pt>
              </c:strCache>
            </c:strRef>
          </c:tx>
          <c:spPr>
            <a:pattFill prst="narHorz">
              <a:fgClr>
                <a:schemeClr val="accent5">
                  <a:tint val="65000"/>
                </a:schemeClr>
              </a:fgClr>
              <a:bgClr>
                <a:schemeClr val="accent5">
                  <a:tint val="65000"/>
                  <a:lumMod val="20000"/>
                  <a:lumOff val="80000"/>
                </a:schemeClr>
              </a:bgClr>
            </a:pattFill>
            <a:ln>
              <a:noFill/>
            </a:ln>
            <a:effectLst>
              <a:innerShdw blurRad="114300">
                <a:schemeClr val="accent5">
                  <a:tint val="65000"/>
                </a:schemeClr>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ja-JP" altLang="en-US"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Sheet2!$H$3:$J$3</c:f>
              <c:strCache>
                <c:ptCount val="3"/>
                <c:pt idx="0">
                  <c:v>2017年(n=228)</c:v>
                </c:pt>
                <c:pt idx="1">
                  <c:v>2016年(n=180)</c:v>
                </c:pt>
                <c:pt idx="2">
                  <c:v>2015年(n=303)</c:v>
                </c:pt>
              </c:strCache>
            </c:strRef>
          </c:cat>
          <c:val>
            <c:numRef>
              <c:f>Sheet2!$H$5:$J$5</c:f>
              <c:numCache>
                <c:formatCode>0%</c:formatCode>
                <c:ptCount val="3"/>
                <c:pt idx="0">
                  <c:v>7.4561403508771926E-2</c:v>
                </c:pt>
                <c:pt idx="1">
                  <c:v>0.11666666666666667</c:v>
                </c:pt>
                <c:pt idx="2">
                  <c:v>0.25742574257425743</c:v>
                </c:pt>
              </c:numCache>
            </c:numRef>
          </c:val>
          <c:extLst>
            <c:ext xmlns:c16="http://schemas.microsoft.com/office/drawing/2014/chart" uri="{C3380CC4-5D6E-409C-BE32-E72D297353CC}">
              <c16:uniqueId val="{00000001-FC9C-4BF7-BA53-B5BCDC2D50D3}"/>
            </c:ext>
          </c:extLst>
        </c:ser>
        <c:ser>
          <c:idx val="2"/>
          <c:order val="2"/>
          <c:tx>
            <c:strRef>
              <c:f>Sheet2!$G$6</c:f>
              <c:strCache>
                <c:ptCount val="1"/>
                <c:pt idx="0">
                  <c:v>★★★</c:v>
                </c:pt>
              </c:strCache>
            </c:strRef>
          </c:tx>
          <c:spPr>
            <a:pattFill prst="narHorz">
              <a:fgClr>
                <a:schemeClr val="accent5">
                  <a:tint val="83000"/>
                </a:schemeClr>
              </a:fgClr>
              <a:bgClr>
                <a:schemeClr val="accent5">
                  <a:tint val="83000"/>
                  <a:lumMod val="20000"/>
                  <a:lumOff val="80000"/>
                </a:schemeClr>
              </a:bgClr>
            </a:pattFill>
            <a:ln>
              <a:noFill/>
            </a:ln>
            <a:effectLst>
              <a:innerShdw blurRad="114300">
                <a:schemeClr val="accent5">
                  <a:tint val="83000"/>
                </a:schemeClr>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ja-JP" altLang="en-US"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Sheet2!$H$3:$J$3</c:f>
              <c:strCache>
                <c:ptCount val="3"/>
                <c:pt idx="0">
                  <c:v>2017年(n=228)</c:v>
                </c:pt>
                <c:pt idx="1">
                  <c:v>2016年(n=180)</c:v>
                </c:pt>
                <c:pt idx="2">
                  <c:v>2015年(n=303)</c:v>
                </c:pt>
              </c:strCache>
            </c:strRef>
          </c:cat>
          <c:val>
            <c:numRef>
              <c:f>Sheet2!$H$6:$J$6</c:f>
              <c:numCache>
                <c:formatCode>0%</c:formatCode>
                <c:ptCount val="3"/>
                <c:pt idx="0">
                  <c:v>0.56578947368421051</c:v>
                </c:pt>
                <c:pt idx="1">
                  <c:v>0.56111111111111112</c:v>
                </c:pt>
                <c:pt idx="2">
                  <c:v>0.25412541254125415</c:v>
                </c:pt>
              </c:numCache>
            </c:numRef>
          </c:val>
          <c:extLst>
            <c:ext xmlns:c16="http://schemas.microsoft.com/office/drawing/2014/chart" uri="{C3380CC4-5D6E-409C-BE32-E72D297353CC}">
              <c16:uniqueId val="{00000002-FC9C-4BF7-BA53-B5BCDC2D50D3}"/>
            </c:ext>
          </c:extLst>
        </c:ser>
        <c:ser>
          <c:idx val="3"/>
          <c:order val="3"/>
          <c:tx>
            <c:strRef>
              <c:f>Sheet2!$G$7</c:f>
              <c:strCache>
                <c:ptCount val="1"/>
                <c:pt idx="0">
                  <c:v>★★★★</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ja-JP" altLang="en-US"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Sheet2!$H$3:$J$3</c:f>
              <c:strCache>
                <c:ptCount val="3"/>
                <c:pt idx="0">
                  <c:v>2017年(n=228)</c:v>
                </c:pt>
                <c:pt idx="1">
                  <c:v>2016年(n=180)</c:v>
                </c:pt>
                <c:pt idx="2">
                  <c:v>2015年(n=303)</c:v>
                </c:pt>
              </c:strCache>
            </c:strRef>
          </c:cat>
          <c:val>
            <c:numRef>
              <c:f>Sheet2!$H$7:$J$7</c:f>
              <c:numCache>
                <c:formatCode>0%</c:formatCode>
                <c:ptCount val="3"/>
                <c:pt idx="0">
                  <c:v>0.16666666666666666</c:v>
                </c:pt>
                <c:pt idx="1">
                  <c:v>0.10555555555555556</c:v>
                </c:pt>
                <c:pt idx="2">
                  <c:v>6.6006600660066E-2</c:v>
                </c:pt>
              </c:numCache>
            </c:numRef>
          </c:val>
          <c:extLst>
            <c:ext xmlns:c16="http://schemas.microsoft.com/office/drawing/2014/chart" uri="{C3380CC4-5D6E-409C-BE32-E72D297353CC}">
              <c16:uniqueId val="{00000003-FC9C-4BF7-BA53-B5BCDC2D50D3}"/>
            </c:ext>
          </c:extLst>
        </c:ser>
        <c:ser>
          <c:idx val="4"/>
          <c:order val="4"/>
          <c:tx>
            <c:strRef>
              <c:f>Sheet2!$G$8</c:f>
              <c:strCache>
                <c:ptCount val="1"/>
                <c:pt idx="0">
                  <c:v>★★★★★</c:v>
                </c:pt>
              </c:strCache>
            </c:strRef>
          </c:tx>
          <c:spPr>
            <a:pattFill prst="narHorz">
              <a:fgClr>
                <a:schemeClr val="accent5">
                  <a:shade val="82000"/>
                </a:schemeClr>
              </a:fgClr>
              <a:bgClr>
                <a:schemeClr val="accent5">
                  <a:shade val="82000"/>
                  <a:lumMod val="20000"/>
                  <a:lumOff val="80000"/>
                </a:schemeClr>
              </a:bgClr>
            </a:pattFill>
            <a:ln>
              <a:noFill/>
            </a:ln>
            <a:effectLst>
              <a:innerShdw blurRad="114300">
                <a:schemeClr val="accent5">
                  <a:shade val="82000"/>
                </a:schemeClr>
              </a:inn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FC9C-4BF7-BA53-B5BCDC2D50D3}"/>
                </c:ext>
              </c:extLst>
            </c:dLbl>
            <c:spPr>
              <a:noFill/>
              <a:ln>
                <a:noFill/>
              </a:ln>
              <a:effectLst/>
            </c:spPr>
            <c:txPr>
              <a:bodyPr rot="0" spcFirstLastPara="1" vertOverflow="ellipsis" vert="horz" wrap="square" lIns="38100" tIns="19050" rIns="38100" bIns="19050" anchor="ctr" anchorCtr="0">
                <a:spAutoFit/>
              </a:bodyPr>
              <a:lstStyle/>
              <a:p>
                <a:pPr algn="ctr">
                  <a:defRPr lang="ja-JP" altLang="en-US"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Sheet2!$H$3:$J$3</c:f>
              <c:strCache>
                <c:ptCount val="3"/>
                <c:pt idx="0">
                  <c:v>2017年(n=228)</c:v>
                </c:pt>
                <c:pt idx="1">
                  <c:v>2016年(n=180)</c:v>
                </c:pt>
                <c:pt idx="2">
                  <c:v>2015年(n=303)</c:v>
                </c:pt>
              </c:strCache>
            </c:strRef>
          </c:cat>
          <c:val>
            <c:numRef>
              <c:f>Sheet2!$H$8:$J$8</c:f>
              <c:numCache>
                <c:formatCode>0%</c:formatCode>
                <c:ptCount val="3"/>
                <c:pt idx="0">
                  <c:v>0</c:v>
                </c:pt>
                <c:pt idx="1">
                  <c:v>7.2222222222222215E-2</c:v>
                </c:pt>
                <c:pt idx="2">
                  <c:v>4.9504950495049507E-2</c:v>
                </c:pt>
              </c:numCache>
            </c:numRef>
          </c:val>
          <c:extLst>
            <c:ext xmlns:c16="http://schemas.microsoft.com/office/drawing/2014/chart" uri="{C3380CC4-5D6E-409C-BE32-E72D297353CC}">
              <c16:uniqueId val="{00000005-FC9C-4BF7-BA53-B5BCDC2D50D3}"/>
            </c:ext>
          </c:extLst>
        </c:ser>
        <c:ser>
          <c:idx val="5"/>
          <c:order val="5"/>
          <c:tx>
            <c:strRef>
              <c:f>Sheet2!$G$9</c:f>
              <c:strCache>
                <c:ptCount val="1"/>
                <c:pt idx="0">
                  <c:v>語彙基盤未対応</c:v>
                </c:pt>
              </c:strCache>
            </c:strRef>
          </c:tx>
          <c:spPr>
            <a:pattFill prst="narHorz">
              <a:fgClr>
                <a:schemeClr val="accent5">
                  <a:shade val="65000"/>
                </a:schemeClr>
              </a:fgClr>
              <a:bgClr>
                <a:schemeClr val="accent5">
                  <a:shade val="65000"/>
                  <a:lumMod val="20000"/>
                  <a:lumOff val="80000"/>
                </a:schemeClr>
              </a:bgClr>
            </a:pattFill>
            <a:ln>
              <a:noFill/>
            </a:ln>
            <a:effectLst>
              <a:innerShdw blurRad="114300">
                <a:schemeClr val="accent5">
                  <a:shade val="65000"/>
                </a:schemeClr>
              </a:inn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FC9C-4BF7-BA53-B5BCDC2D50D3}"/>
                </c:ext>
              </c:extLst>
            </c:dLbl>
            <c:dLbl>
              <c:idx val="2"/>
              <c:delete val="1"/>
              <c:extLst>
                <c:ext xmlns:c15="http://schemas.microsoft.com/office/drawing/2012/chart" uri="{CE6537A1-D6FC-4f65-9D91-7224C49458BB}"/>
                <c:ext xmlns:c16="http://schemas.microsoft.com/office/drawing/2014/chart" uri="{C3380CC4-5D6E-409C-BE32-E72D297353CC}">
                  <c16:uniqueId val="{00000007-FC9C-4BF7-BA53-B5BCDC2D50D3}"/>
                </c:ext>
              </c:extLst>
            </c:dLbl>
            <c:spPr>
              <a:noFill/>
              <a:ln>
                <a:noFill/>
              </a:ln>
              <a:effectLst/>
            </c:spPr>
            <c:txPr>
              <a:bodyPr rot="0" spcFirstLastPara="1" vertOverflow="ellipsis" vert="horz" wrap="square" lIns="38100" tIns="19050" rIns="38100" bIns="19050" anchor="ctr" anchorCtr="0">
                <a:spAutoFit/>
              </a:bodyPr>
              <a:lstStyle/>
              <a:p>
                <a:pPr algn="ctr">
                  <a:defRPr lang="ja-JP" altLang="en-US"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Sheet2!$H$3:$J$3</c:f>
              <c:strCache>
                <c:ptCount val="3"/>
                <c:pt idx="0">
                  <c:v>2017年(n=228)</c:v>
                </c:pt>
                <c:pt idx="1">
                  <c:v>2016年(n=180)</c:v>
                </c:pt>
                <c:pt idx="2">
                  <c:v>2015年(n=303)</c:v>
                </c:pt>
              </c:strCache>
            </c:strRef>
          </c:cat>
          <c:val>
            <c:numRef>
              <c:f>Sheet2!$H$9:$J$9</c:f>
              <c:numCache>
                <c:formatCode>0%</c:formatCode>
                <c:ptCount val="3"/>
                <c:pt idx="0">
                  <c:v>3.9473684210526314E-2</c:v>
                </c:pt>
                <c:pt idx="1">
                  <c:v>0</c:v>
                </c:pt>
                <c:pt idx="2">
                  <c:v>0</c:v>
                </c:pt>
              </c:numCache>
            </c:numRef>
          </c:val>
          <c:extLst>
            <c:ext xmlns:c16="http://schemas.microsoft.com/office/drawing/2014/chart" uri="{C3380CC4-5D6E-409C-BE32-E72D297353CC}">
              <c16:uniqueId val="{00000008-FC9C-4BF7-BA53-B5BCDC2D50D3}"/>
            </c:ext>
          </c:extLst>
        </c:ser>
        <c:ser>
          <c:idx val="6"/>
          <c:order val="6"/>
          <c:tx>
            <c:strRef>
              <c:f>Sheet2!$G$10</c:f>
              <c:strCache>
                <c:ptCount val="1"/>
                <c:pt idx="0">
                  <c:v>語彙基盤対応</c:v>
                </c:pt>
              </c:strCache>
            </c:strRef>
          </c:tx>
          <c:spPr>
            <a:pattFill prst="narHorz">
              <a:fgClr>
                <a:schemeClr val="accent5">
                  <a:shade val="47000"/>
                </a:schemeClr>
              </a:fgClr>
              <a:bgClr>
                <a:schemeClr val="accent5">
                  <a:shade val="47000"/>
                  <a:lumMod val="20000"/>
                  <a:lumOff val="80000"/>
                </a:schemeClr>
              </a:bgClr>
            </a:pattFill>
            <a:ln>
              <a:noFill/>
            </a:ln>
            <a:effectLst>
              <a:innerShdw blurRad="114300">
                <a:schemeClr val="accent5">
                  <a:shade val="47000"/>
                </a:schemeClr>
              </a:inn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FC9C-4BF7-BA53-B5BCDC2D50D3}"/>
                </c:ext>
              </c:extLst>
            </c:dLbl>
            <c:dLbl>
              <c:idx val="2"/>
              <c:delete val="1"/>
              <c:extLst>
                <c:ext xmlns:c15="http://schemas.microsoft.com/office/drawing/2012/chart" uri="{CE6537A1-D6FC-4f65-9D91-7224C49458BB}"/>
                <c:ext xmlns:c16="http://schemas.microsoft.com/office/drawing/2014/chart" uri="{C3380CC4-5D6E-409C-BE32-E72D297353CC}">
                  <c16:uniqueId val="{0000000A-FC9C-4BF7-BA53-B5BCDC2D50D3}"/>
                </c:ext>
              </c:extLst>
            </c:dLbl>
            <c:spPr>
              <a:noFill/>
              <a:ln>
                <a:noFill/>
              </a:ln>
              <a:effectLst/>
            </c:spPr>
            <c:txPr>
              <a:bodyPr rot="0" spcFirstLastPara="1" vertOverflow="ellipsis" vert="horz" wrap="square" lIns="38100" tIns="19050" rIns="38100" bIns="19050" anchor="ctr" anchorCtr="0">
                <a:spAutoFit/>
              </a:bodyPr>
              <a:lstStyle/>
              <a:p>
                <a:pPr algn="ctr">
                  <a:defRPr lang="ja-JP" altLang="en-US"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Sheet2!$H$3:$J$3</c:f>
              <c:strCache>
                <c:ptCount val="3"/>
                <c:pt idx="0">
                  <c:v>2017年(n=228)</c:v>
                </c:pt>
                <c:pt idx="1">
                  <c:v>2016年(n=180)</c:v>
                </c:pt>
                <c:pt idx="2">
                  <c:v>2015年(n=303)</c:v>
                </c:pt>
              </c:strCache>
            </c:strRef>
          </c:cat>
          <c:val>
            <c:numRef>
              <c:f>Sheet2!$H$10:$J$10</c:f>
              <c:numCache>
                <c:formatCode>0%</c:formatCode>
                <c:ptCount val="3"/>
                <c:pt idx="0">
                  <c:v>2.6315789473684209E-2</c:v>
                </c:pt>
                <c:pt idx="1">
                  <c:v>0</c:v>
                </c:pt>
                <c:pt idx="2">
                  <c:v>0</c:v>
                </c:pt>
              </c:numCache>
            </c:numRef>
          </c:val>
          <c:extLst>
            <c:ext xmlns:c16="http://schemas.microsoft.com/office/drawing/2014/chart" uri="{C3380CC4-5D6E-409C-BE32-E72D297353CC}">
              <c16:uniqueId val="{0000000B-FC9C-4BF7-BA53-B5BCDC2D50D3}"/>
            </c:ext>
          </c:extLst>
        </c:ser>
        <c:dLbls>
          <c:showLegendKey val="0"/>
          <c:showVal val="0"/>
          <c:showCatName val="0"/>
          <c:showSerName val="0"/>
          <c:showPercent val="0"/>
          <c:showBubbleSize val="0"/>
        </c:dLbls>
        <c:gapWidth val="150"/>
        <c:overlap val="100"/>
        <c:serLines>
          <c:spPr>
            <a:ln w="9525">
              <a:solidFill>
                <a:schemeClr val="tx1">
                  <a:lumMod val="35000"/>
                  <a:lumOff val="65000"/>
                </a:schemeClr>
              </a:solidFill>
              <a:round/>
            </a:ln>
            <a:effectLst/>
          </c:spPr>
        </c:serLines>
        <c:axId val="523501840"/>
        <c:axId val="523503152"/>
      </c:barChart>
      <c:catAx>
        <c:axId val="52350184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23503152"/>
        <c:crosses val="autoZero"/>
        <c:auto val="1"/>
        <c:lblAlgn val="ctr"/>
        <c:lblOffset val="100"/>
        <c:noMultiLvlLbl val="0"/>
      </c:catAx>
      <c:valAx>
        <c:axId val="523503152"/>
        <c:scaling>
          <c:orientation val="minMax"/>
        </c:scaling>
        <c:delete val="0"/>
        <c:axPos val="b"/>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35018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Sheet7!$B$40</c:f>
              <c:strCache>
                <c:ptCount val="1"/>
                <c:pt idx="0">
                  <c:v>2017(n=675)</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Sheet7!$A$41:$A$55</c:f>
              <c:strCache>
                <c:ptCount val="13"/>
                <c:pt idx="0">
                  <c:v>職員のスキル、ノウハウが不足している</c:v>
                </c:pt>
                <c:pt idx="1">
                  <c:v>対応するだけの人員、時間及び予算がない</c:v>
                </c:pt>
                <c:pt idx="2">
                  <c:v>推進体制が決まっていない</c:v>
                </c:pt>
                <c:pt idx="3">
                  <c:v>取り組むことによる効果やメリットが十分に感じられない</c:v>
                </c:pt>
                <c:pt idx="4">
                  <c:v>公開したデータの管理および運用するための体制づくりが済んでいない</c:v>
                </c:pt>
                <c:pt idx="5">
                  <c:v>オープンデータについて他部門の理解を得るのが難しい</c:v>
                </c:pt>
                <c:pt idx="6">
                  <c:v>オープンデータの知識を得る機会が少ない</c:v>
                </c:pt>
                <c:pt idx="7">
                  <c:v>技術的（データ形式や発信方法など）課題の検討が済んでいない</c:v>
                </c:pt>
                <c:pt idx="8">
                  <c:v>公開対象とすべきデータの範囲（分野、期間など）が決められない</c:v>
                </c:pt>
                <c:pt idx="9">
                  <c:v>法的（ライセンス、著作権、プライバシーなど）課題の検討が済んでいない</c:v>
                </c:pt>
                <c:pt idx="10">
                  <c:v>保有する情報が電子化されていない</c:v>
                </c:pt>
                <c:pt idx="11">
                  <c:v>オープンデータ化のためのシステム構築に課題がある</c:v>
                </c:pt>
                <c:pt idx="12">
                  <c:v>その他</c:v>
                </c:pt>
              </c:strCache>
            </c:strRef>
          </c:cat>
          <c:val>
            <c:numRef>
              <c:f>Sheet7!$B$41:$B$55</c:f>
              <c:numCache>
                <c:formatCode>0%</c:formatCode>
                <c:ptCount val="13"/>
                <c:pt idx="0">
                  <c:v>0.72296296296296292</c:v>
                </c:pt>
                <c:pt idx="1">
                  <c:v>0.6459259259259259</c:v>
                </c:pt>
                <c:pt idx="2">
                  <c:v>0.51111111111111107</c:v>
                </c:pt>
                <c:pt idx="3">
                  <c:v>0.49481481481481482</c:v>
                </c:pt>
                <c:pt idx="4">
                  <c:v>0.47259259259259262</c:v>
                </c:pt>
                <c:pt idx="5">
                  <c:v>0.37777777777777777</c:v>
                </c:pt>
                <c:pt idx="6">
                  <c:v>0.37037037037037035</c:v>
                </c:pt>
                <c:pt idx="7">
                  <c:v>0.36296296296296299</c:v>
                </c:pt>
                <c:pt idx="8">
                  <c:v>0.35259259259259257</c:v>
                </c:pt>
                <c:pt idx="9">
                  <c:v>0.30666666666666664</c:v>
                </c:pt>
                <c:pt idx="10">
                  <c:v>0.30666666666666664</c:v>
                </c:pt>
                <c:pt idx="11">
                  <c:v>0.2074074074074074</c:v>
                </c:pt>
                <c:pt idx="12">
                  <c:v>4.296296296296296E-2</c:v>
                </c:pt>
              </c:numCache>
            </c:numRef>
          </c:val>
          <c:extLst>
            <c:ext xmlns:c16="http://schemas.microsoft.com/office/drawing/2014/chart" uri="{C3380CC4-5D6E-409C-BE32-E72D297353CC}">
              <c16:uniqueId val="{00000000-4DA4-40E6-A4E4-EE532F355922}"/>
            </c:ext>
          </c:extLst>
        </c:ser>
        <c:ser>
          <c:idx val="1"/>
          <c:order val="1"/>
          <c:tx>
            <c:strRef>
              <c:f>Sheet7!$C$40</c:f>
              <c:strCache>
                <c:ptCount val="1"/>
                <c:pt idx="0">
                  <c:v>2016(n=648)</c:v>
                </c:pt>
              </c:strCache>
            </c:strRef>
          </c:tx>
          <c:spPr>
            <a:pattFill prst="narVert">
              <a:fgClr>
                <a:schemeClr val="accent2"/>
              </a:fgClr>
              <a:bgClr>
                <a:schemeClr val="accent2">
                  <a:lumMod val="20000"/>
                  <a:lumOff val="80000"/>
                </a:schemeClr>
              </a:bgClr>
            </a:pattFill>
            <a:ln>
              <a:noFill/>
            </a:ln>
            <a:effectLst>
              <a:innerShdw blurRad="114300">
                <a:schemeClr val="accent2"/>
              </a:inn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4DA4-40E6-A4E4-EE532F35592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Sheet7!$A$41:$A$55</c:f>
              <c:strCache>
                <c:ptCount val="13"/>
                <c:pt idx="0">
                  <c:v>職員のスキル、ノウハウが不足している</c:v>
                </c:pt>
                <c:pt idx="1">
                  <c:v>対応するだけの人員、時間及び予算がない</c:v>
                </c:pt>
                <c:pt idx="2">
                  <c:v>推進体制が決まっていない</c:v>
                </c:pt>
                <c:pt idx="3">
                  <c:v>取り組むことによる効果やメリットが十分に感じられない</c:v>
                </c:pt>
                <c:pt idx="4">
                  <c:v>公開したデータの管理および運用するための体制づくりが済んでいない</c:v>
                </c:pt>
                <c:pt idx="5">
                  <c:v>オープンデータについて他部門の理解を得るのが難しい</c:v>
                </c:pt>
                <c:pt idx="6">
                  <c:v>オープンデータの知識を得る機会が少ない</c:v>
                </c:pt>
                <c:pt idx="7">
                  <c:v>技術的（データ形式や発信方法など）課題の検討が済んでいない</c:v>
                </c:pt>
                <c:pt idx="8">
                  <c:v>公開対象とすべきデータの範囲（分野、期間など）が決められない</c:v>
                </c:pt>
                <c:pt idx="9">
                  <c:v>法的（ライセンス、著作権、プライバシーなど）課題の検討が済んでいない</c:v>
                </c:pt>
                <c:pt idx="10">
                  <c:v>保有する情報が電子化されていない</c:v>
                </c:pt>
                <c:pt idx="11">
                  <c:v>オープンデータ化のためのシステム構築に課題がある</c:v>
                </c:pt>
                <c:pt idx="12">
                  <c:v>その他</c:v>
                </c:pt>
              </c:strCache>
            </c:strRef>
          </c:cat>
          <c:val>
            <c:numRef>
              <c:f>Sheet7!$C$41:$C$55</c:f>
              <c:numCache>
                <c:formatCode>0%</c:formatCode>
                <c:ptCount val="13"/>
                <c:pt idx="0">
                  <c:v>0.71604938271604934</c:v>
                </c:pt>
                <c:pt idx="1">
                  <c:v>0.65432098765432101</c:v>
                </c:pt>
                <c:pt idx="2">
                  <c:v>0.50308641975308643</c:v>
                </c:pt>
                <c:pt idx="3">
                  <c:v>0.45833333333333331</c:v>
                </c:pt>
                <c:pt idx="4">
                  <c:v>0.43364197530864196</c:v>
                </c:pt>
                <c:pt idx="5">
                  <c:v>0</c:v>
                </c:pt>
                <c:pt idx="6">
                  <c:v>0.37037037037037035</c:v>
                </c:pt>
                <c:pt idx="7">
                  <c:v>0.4228395061728395</c:v>
                </c:pt>
                <c:pt idx="8">
                  <c:v>0.34259259259259262</c:v>
                </c:pt>
                <c:pt idx="9">
                  <c:v>0.31481481481481483</c:v>
                </c:pt>
                <c:pt idx="10">
                  <c:v>0.31172839506172839</c:v>
                </c:pt>
                <c:pt idx="11">
                  <c:v>0.15740740740740741</c:v>
                </c:pt>
                <c:pt idx="12">
                  <c:v>3.7037037037037035E-2</c:v>
                </c:pt>
              </c:numCache>
            </c:numRef>
          </c:val>
          <c:extLst>
            <c:ext xmlns:c16="http://schemas.microsoft.com/office/drawing/2014/chart" uri="{C3380CC4-5D6E-409C-BE32-E72D297353CC}">
              <c16:uniqueId val="{00000002-4DA4-40E6-A4E4-EE532F355922}"/>
            </c:ext>
          </c:extLst>
        </c:ser>
        <c:dLbls>
          <c:showLegendKey val="0"/>
          <c:showVal val="0"/>
          <c:showCatName val="0"/>
          <c:showSerName val="0"/>
          <c:showPercent val="0"/>
          <c:showBubbleSize val="0"/>
        </c:dLbls>
        <c:gapWidth val="227"/>
        <c:overlap val="-48"/>
        <c:axId val="662340616"/>
        <c:axId val="662344552"/>
      </c:barChart>
      <c:catAx>
        <c:axId val="662340616"/>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62344552"/>
        <c:crosses val="autoZero"/>
        <c:auto val="1"/>
        <c:lblAlgn val="ctr"/>
        <c:lblOffset val="100"/>
        <c:noMultiLvlLbl val="0"/>
      </c:catAx>
      <c:valAx>
        <c:axId val="662344552"/>
        <c:scaling>
          <c:orientation val="minMax"/>
        </c:scaling>
        <c:delete val="0"/>
        <c:axPos val="t"/>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623406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00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pivotSource>
    <c:name>[講演用アンケート (version 1).xlsb.xlsx]Sheet7!ピボットテーブル2</c:name>
    <c:fmtId val="3"/>
  </c:pivotSource>
  <c:chart>
    <c:autoTitleDeleted val="0"/>
    <c:pivotFmts>
      <c:pivotFmt>
        <c:idx val="0"/>
        <c:spPr>
          <a:pattFill prst="narHorz">
            <a:fgClr>
              <a:schemeClr val="accent5"/>
            </a:fgClr>
            <a:bgClr>
              <a:schemeClr val="accent5">
                <a:lumMod val="20000"/>
                <a:lumOff val="80000"/>
              </a:schemeClr>
            </a:bgClr>
          </a:pattFill>
          <a:ln>
            <a:noFill/>
          </a:ln>
          <a:effectLst>
            <a:innerShdw blurRad="114300">
              <a:schemeClr val="accent5"/>
            </a:innerShdw>
          </a:effectLst>
        </c:spPr>
        <c:marker>
          <c:symbol val="circle"/>
          <c:size val="6"/>
          <c:spPr>
            <a:solidFill>
              <a:schemeClr val="accent5">
                <a:shade val="53000"/>
              </a:schemeClr>
            </a:solidFill>
            <a:ln>
              <a:noFill/>
            </a:ln>
            <a:effectLst/>
          </c:spPr>
        </c:marker>
      </c:pivotFmt>
      <c:pivotFmt>
        <c:idx val="1"/>
        <c:spPr>
          <a:pattFill prst="narHorz">
            <a:fgClr>
              <a:schemeClr val="accent5"/>
            </a:fgClr>
            <a:bgClr>
              <a:schemeClr val="accent5">
                <a:lumMod val="20000"/>
                <a:lumOff val="80000"/>
              </a:schemeClr>
            </a:bgClr>
          </a:pattFill>
          <a:ln>
            <a:noFill/>
          </a:ln>
          <a:effectLst>
            <a:innerShdw blurRad="114300">
              <a:schemeClr val="accent5"/>
            </a:innerShdw>
          </a:effectLst>
        </c:spPr>
        <c:marker>
          <c:symbol val="circle"/>
          <c:size val="6"/>
          <c:spPr>
            <a:solidFill>
              <a:schemeClr val="accent5">
                <a:shade val="76000"/>
              </a:schemeClr>
            </a:solidFill>
            <a:ln>
              <a:noFill/>
            </a:ln>
            <a:effectLst/>
          </c:spPr>
        </c:marker>
      </c:pivotFmt>
      <c:pivotFmt>
        <c:idx val="2"/>
        <c:spPr>
          <a:pattFill prst="narHorz">
            <a:fgClr>
              <a:schemeClr val="accent5"/>
            </a:fgClr>
            <a:bgClr>
              <a:schemeClr val="accent5">
                <a:lumMod val="20000"/>
                <a:lumOff val="80000"/>
              </a:schemeClr>
            </a:bgClr>
          </a:pattFill>
          <a:ln>
            <a:noFill/>
          </a:ln>
          <a:effectLst>
            <a:innerShdw blurRad="114300">
              <a:schemeClr val="accent5"/>
            </a:innerShdw>
          </a:effectLst>
        </c:spPr>
        <c:marker>
          <c:symbol val="circle"/>
          <c:size val="6"/>
          <c:spPr>
            <a:solidFill>
              <a:schemeClr val="accent5"/>
            </a:solidFill>
            <a:ln>
              <a:noFill/>
            </a:ln>
            <a:effectLst/>
          </c:spPr>
        </c:marker>
      </c:pivotFmt>
      <c:pivotFmt>
        <c:idx val="3"/>
        <c:spPr>
          <a:pattFill prst="narHorz">
            <a:fgClr>
              <a:schemeClr val="accent5"/>
            </a:fgClr>
            <a:bgClr>
              <a:schemeClr val="accent5">
                <a:lumMod val="20000"/>
                <a:lumOff val="80000"/>
              </a:schemeClr>
            </a:bgClr>
          </a:pattFill>
          <a:ln>
            <a:noFill/>
          </a:ln>
          <a:effectLst>
            <a:innerShdw blurRad="114300">
              <a:schemeClr val="accent5"/>
            </a:innerShdw>
          </a:effectLst>
        </c:spPr>
        <c:marker>
          <c:symbol val="circle"/>
          <c:size val="6"/>
          <c:spPr>
            <a:solidFill>
              <a:schemeClr val="accent5">
                <a:tint val="77000"/>
              </a:schemeClr>
            </a:solidFill>
            <a:ln>
              <a:noFill/>
            </a:ln>
            <a:effectLst/>
          </c:spPr>
        </c:marker>
      </c:pivotFmt>
      <c:pivotFmt>
        <c:idx val="4"/>
        <c:spPr>
          <a:pattFill prst="narHorz">
            <a:fgClr>
              <a:schemeClr val="accent5"/>
            </a:fgClr>
            <a:bgClr>
              <a:schemeClr val="accent5">
                <a:lumMod val="20000"/>
                <a:lumOff val="80000"/>
              </a:schemeClr>
            </a:bgClr>
          </a:pattFill>
          <a:ln>
            <a:noFill/>
          </a:ln>
          <a:effectLst>
            <a:innerShdw blurRad="114300">
              <a:schemeClr val="accent5"/>
            </a:innerShdw>
          </a:effectLst>
        </c:spPr>
        <c:marker>
          <c:symbol val="circle"/>
          <c:size val="6"/>
          <c:spPr>
            <a:solidFill>
              <a:schemeClr val="accent5">
                <a:tint val="54000"/>
              </a:schemeClr>
            </a:solidFill>
            <a:ln>
              <a:noFill/>
            </a:ln>
            <a:effectLst/>
          </c:spPr>
        </c:marker>
      </c:pivotFmt>
      <c:pivotFmt>
        <c:idx val="5"/>
        <c:spPr>
          <a:pattFill prst="narHorz">
            <a:fgClr>
              <a:schemeClr val="accent5"/>
            </a:fgClr>
            <a:bgClr>
              <a:schemeClr val="accent5">
                <a:lumMod val="20000"/>
                <a:lumOff val="80000"/>
              </a:schemeClr>
            </a:bgClr>
          </a:pattFill>
          <a:ln>
            <a:noFill/>
          </a:ln>
          <a:effectLst>
            <a:innerShdw blurRad="114300">
              <a:schemeClr val="accent5"/>
            </a:innerShdw>
          </a:effectLst>
        </c:spPr>
        <c:marker>
          <c:symbol val="none"/>
        </c:marker>
      </c:pivotFmt>
      <c:pivotFmt>
        <c:idx val="6"/>
        <c:spPr>
          <a:pattFill prst="narHorz">
            <a:fgClr>
              <a:schemeClr val="accent5"/>
            </a:fgClr>
            <a:bgClr>
              <a:schemeClr val="accent5">
                <a:lumMod val="20000"/>
                <a:lumOff val="80000"/>
              </a:schemeClr>
            </a:bgClr>
          </a:pattFill>
          <a:ln>
            <a:noFill/>
          </a:ln>
          <a:effectLst>
            <a:innerShdw blurRad="114300">
              <a:schemeClr val="accent5"/>
            </a:innerShdw>
          </a:effectLst>
        </c:spPr>
        <c:marker>
          <c:symbol val="none"/>
        </c:marker>
      </c:pivotFmt>
      <c:pivotFmt>
        <c:idx val="7"/>
        <c:spPr>
          <a:pattFill prst="narHorz">
            <a:fgClr>
              <a:schemeClr val="accent5"/>
            </a:fgClr>
            <a:bgClr>
              <a:schemeClr val="accent5">
                <a:lumMod val="20000"/>
                <a:lumOff val="80000"/>
              </a:schemeClr>
            </a:bgClr>
          </a:pattFill>
          <a:ln>
            <a:noFill/>
          </a:ln>
          <a:effectLst>
            <a:innerShdw blurRad="114300">
              <a:schemeClr val="accent5"/>
            </a:innerShdw>
          </a:effectLst>
        </c:spPr>
        <c:marker>
          <c:symbol val="none"/>
        </c:marker>
      </c:pivotFmt>
      <c:pivotFmt>
        <c:idx val="8"/>
        <c:spPr>
          <a:pattFill prst="narHorz">
            <a:fgClr>
              <a:schemeClr val="accent5"/>
            </a:fgClr>
            <a:bgClr>
              <a:schemeClr val="accent5">
                <a:lumMod val="20000"/>
                <a:lumOff val="80000"/>
              </a:schemeClr>
            </a:bgClr>
          </a:pattFill>
          <a:ln>
            <a:noFill/>
          </a:ln>
          <a:effectLst>
            <a:innerShdw blurRad="114300">
              <a:schemeClr val="accent5"/>
            </a:innerShdw>
          </a:effectLst>
        </c:spPr>
        <c:marker>
          <c:symbol val="none"/>
        </c:marker>
      </c:pivotFmt>
      <c:pivotFmt>
        <c:idx val="9"/>
        <c:spPr>
          <a:pattFill prst="narHorz">
            <a:fgClr>
              <a:schemeClr val="accent5"/>
            </a:fgClr>
            <a:bgClr>
              <a:schemeClr val="accent5">
                <a:lumMod val="20000"/>
                <a:lumOff val="80000"/>
              </a:schemeClr>
            </a:bgClr>
          </a:pattFill>
          <a:ln>
            <a:noFill/>
          </a:ln>
          <a:effectLst>
            <a:innerShdw blurRad="114300">
              <a:schemeClr val="accent5"/>
            </a:innerShdw>
          </a:effectLst>
        </c:spPr>
        <c:marker>
          <c:symbol val="none"/>
        </c:marker>
      </c:pivotFmt>
      <c:pivotFmt>
        <c:idx val="10"/>
        <c:spPr>
          <a:pattFill prst="narHorz">
            <a:fgClr>
              <a:schemeClr val="accent5"/>
            </a:fgClr>
            <a:bgClr>
              <a:schemeClr val="accent5">
                <a:lumMod val="20000"/>
                <a:lumOff val="80000"/>
              </a:schemeClr>
            </a:bgClr>
          </a:pattFill>
          <a:ln>
            <a:noFill/>
          </a:ln>
          <a:effectLst>
            <a:innerShdw blurRad="114300">
              <a:schemeClr val="accent5"/>
            </a:innerShdw>
          </a:effectLst>
        </c:spPr>
        <c:marker>
          <c:symbol val="none"/>
        </c:marker>
      </c:pivotFmt>
      <c:pivotFmt>
        <c:idx val="11"/>
        <c:spPr>
          <a:pattFill prst="narHorz">
            <a:fgClr>
              <a:schemeClr val="accent5"/>
            </a:fgClr>
            <a:bgClr>
              <a:schemeClr val="accent5">
                <a:lumMod val="20000"/>
                <a:lumOff val="80000"/>
              </a:schemeClr>
            </a:bgClr>
          </a:pattFill>
          <a:ln>
            <a:noFill/>
          </a:ln>
          <a:effectLst>
            <a:innerShdw blurRad="114300">
              <a:schemeClr val="accent5"/>
            </a:innerShdw>
          </a:effectLst>
        </c:spPr>
        <c:marker>
          <c:symbol val="none"/>
        </c:marker>
      </c:pivotFmt>
      <c:pivotFmt>
        <c:idx val="12"/>
        <c:spPr>
          <a:pattFill prst="narHorz">
            <a:fgClr>
              <a:schemeClr val="accent5"/>
            </a:fgClr>
            <a:bgClr>
              <a:schemeClr val="accent5">
                <a:lumMod val="20000"/>
                <a:lumOff val="80000"/>
              </a:schemeClr>
            </a:bgClr>
          </a:pattFill>
          <a:ln>
            <a:noFill/>
          </a:ln>
          <a:effectLst>
            <a:innerShdw blurRad="114300">
              <a:schemeClr val="accent5"/>
            </a:innerShdw>
          </a:effectLst>
        </c:spPr>
        <c:marker>
          <c:symbol val="none"/>
        </c:marker>
      </c:pivotFmt>
      <c:pivotFmt>
        <c:idx val="13"/>
        <c:spPr>
          <a:pattFill prst="narHorz">
            <a:fgClr>
              <a:schemeClr val="accent5"/>
            </a:fgClr>
            <a:bgClr>
              <a:schemeClr val="accent5">
                <a:lumMod val="20000"/>
                <a:lumOff val="80000"/>
              </a:schemeClr>
            </a:bgClr>
          </a:pattFill>
          <a:ln>
            <a:noFill/>
          </a:ln>
          <a:effectLst>
            <a:innerShdw blurRad="114300">
              <a:schemeClr val="accent5"/>
            </a:innerShdw>
          </a:effectLst>
        </c:spPr>
        <c:marker>
          <c:symbol val="none"/>
        </c:marker>
      </c:pivotFmt>
      <c:pivotFmt>
        <c:idx val="14"/>
        <c:spPr>
          <a:pattFill prst="narHorz">
            <a:fgClr>
              <a:schemeClr val="accent5"/>
            </a:fgClr>
            <a:bgClr>
              <a:schemeClr val="accent5">
                <a:lumMod val="20000"/>
                <a:lumOff val="80000"/>
              </a:schemeClr>
            </a:bgClr>
          </a:pattFill>
          <a:ln>
            <a:noFill/>
          </a:ln>
          <a:effectLst>
            <a:innerShdw blurRad="114300">
              <a:schemeClr val="accent5"/>
            </a:innerShdw>
          </a:effectLst>
        </c:spPr>
        <c:marker>
          <c:symbol val="none"/>
        </c:marker>
      </c:pivotFmt>
    </c:pivotFmts>
    <c:plotArea>
      <c:layout/>
      <c:barChart>
        <c:barDir val="bar"/>
        <c:grouping val="percentStacked"/>
        <c:varyColors val="0"/>
        <c:ser>
          <c:idx val="0"/>
          <c:order val="0"/>
          <c:tx>
            <c:strRef>
              <c:f>Sheet7!$B$3:$B$4</c:f>
              <c:strCache>
                <c:ptCount val="1"/>
                <c:pt idx="0">
                  <c:v>データ公開済み</c:v>
                </c:pt>
              </c:strCache>
            </c:strRef>
          </c:tx>
          <c:spPr>
            <a:pattFill prst="narHorz">
              <a:fgClr>
                <a:schemeClr val="accent5">
                  <a:shade val="53000"/>
                </a:schemeClr>
              </a:fgClr>
              <a:bgClr>
                <a:schemeClr val="accent5">
                  <a:shade val="53000"/>
                  <a:lumMod val="20000"/>
                  <a:lumOff val="80000"/>
                </a:schemeClr>
              </a:bgClr>
            </a:pattFill>
            <a:ln>
              <a:noFill/>
            </a:ln>
            <a:effectLst>
              <a:innerShdw blurRad="114300">
                <a:schemeClr val="accent5">
                  <a:shade val="53000"/>
                </a:schemeClr>
              </a:innerShdw>
            </a:effectLst>
          </c:spPr>
          <c:invertIfNegative val="0"/>
          <c:cat>
            <c:strRef>
              <c:f>Sheet7!$A$5:$A$17</c:f>
              <c:strCache>
                <c:ptCount val="13"/>
                <c:pt idx="0">
                  <c:v>合計 / 職員のスキル、ノウハウが不足している</c:v>
                </c:pt>
                <c:pt idx="1">
                  <c:v>合計 / オープンデータの知識を得る機会が少ない</c:v>
                </c:pt>
                <c:pt idx="2">
                  <c:v>合計 / 対応するだけの人員、時間及び予算がない</c:v>
                </c:pt>
                <c:pt idx="3">
                  <c:v>合計 / 取り組むことによる効果やメリットが十分に感じられない</c:v>
                </c:pt>
                <c:pt idx="4">
                  <c:v>合計 / オープンデータについて他部門の理解を得るのが難しい</c:v>
                </c:pt>
                <c:pt idx="5">
                  <c:v>合計 / 技術的（データ形式や発信方法など）課題の検討が済んでいない</c:v>
                </c:pt>
                <c:pt idx="6">
                  <c:v>合計 / 法的（ライセンス、著作権、プライバシーなど）課題の検討が済んでいない</c:v>
                </c:pt>
                <c:pt idx="7">
                  <c:v>合計 / 推進体制が決まっていない</c:v>
                </c:pt>
                <c:pt idx="8">
                  <c:v>合計 / 保有する情報が電子化されていない</c:v>
                </c:pt>
                <c:pt idx="9">
                  <c:v>合計 / 公開対象とすべきデータの範囲（分野、期間など）が決められない</c:v>
                </c:pt>
                <c:pt idx="10">
                  <c:v>合計 / オープンデータ化のためのシステム構築に課題がある</c:v>
                </c:pt>
                <c:pt idx="11">
                  <c:v>合計 / 公開したデータの管理および運用するための体制づくりが済んでいない</c:v>
                </c:pt>
                <c:pt idx="12">
                  <c:v>合計 / その他2</c:v>
                </c:pt>
              </c:strCache>
            </c:strRef>
          </c:cat>
          <c:val>
            <c:numRef>
              <c:f>Sheet7!$B$5:$B$17</c:f>
              <c:numCache>
                <c:formatCode>General</c:formatCode>
                <c:ptCount val="13"/>
                <c:pt idx="0">
                  <c:v>128</c:v>
                </c:pt>
                <c:pt idx="1">
                  <c:v>65</c:v>
                </c:pt>
                <c:pt idx="2">
                  <c:v>99</c:v>
                </c:pt>
                <c:pt idx="3">
                  <c:v>111</c:v>
                </c:pt>
                <c:pt idx="4">
                  <c:v>104</c:v>
                </c:pt>
                <c:pt idx="5">
                  <c:v>52</c:v>
                </c:pt>
                <c:pt idx="6">
                  <c:v>36</c:v>
                </c:pt>
                <c:pt idx="7">
                  <c:v>55</c:v>
                </c:pt>
                <c:pt idx="8">
                  <c:v>67</c:v>
                </c:pt>
                <c:pt idx="9">
                  <c:v>50</c:v>
                </c:pt>
                <c:pt idx="10">
                  <c:v>28</c:v>
                </c:pt>
                <c:pt idx="11">
                  <c:v>68</c:v>
                </c:pt>
                <c:pt idx="12">
                  <c:v>21</c:v>
                </c:pt>
              </c:numCache>
            </c:numRef>
          </c:val>
          <c:extLst>
            <c:ext xmlns:c16="http://schemas.microsoft.com/office/drawing/2014/chart" uri="{C3380CC4-5D6E-409C-BE32-E72D297353CC}">
              <c16:uniqueId val="{00000000-5285-4049-B966-C5A93D3D36DF}"/>
            </c:ext>
          </c:extLst>
        </c:ser>
        <c:ser>
          <c:idx val="1"/>
          <c:order val="1"/>
          <c:tx>
            <c:strRef>
              <c:f>Sheet7!$C$3:$C$4</c:f>
              <c:strCache>
                <c:ptCount val="1"/>
                <c:pt idx="0">
                  <c:v>検討を開始(スケジュールあり)</c:v>
                </c:pt>
              </c:strCache>
            </c:strRef>
          </c:tx>
          <c:spPr>
            <a:pattFill prst="narHorz">
              <a:fgClr>
                <a:schemeClr val="accent5">
                  <a:shade val="76000"/>
                </a:schemeClr>
              </a:fgClr>
              <a:bgClr>
                <a:schemeClr val="accent5">
                  <a:shade val="76000"/>
                  <a:lumMod val="20000"/>
                  <a:lumOff val="80000"/>
                </a:schemeClr>
              </a:bgClr>
            </a:pattFill>
            <a:ln>
              <a:noFill/>
            </a:ln>
            <a:effectLst>
              <a:innerShdw blurRad="114300">
                <a:schemeClr val="accent5">
                  <a:shade val="76000"/>
                </a:schemeClr>
              </a:innerShdw>
            </a:effectLst>
          </c:spPr>
          <c:invertIfNegative val="0"/>
          <c:cat>
            <c:strRef>
              <c:f>Sheet7!$A$5:$A$17</c:f>
              <c:strCache>
                <c:ptCount val="13"/>
                <c:pt idx="0">
                  <c:v>合計 / 職員のスキル、ノウハウが不足している</c:v>
                </c:pt>
                <c:pt idx="1">
                  <c:v>合計 / オープンデータの知識を得る機会が少ない</c:v>
                </c:pt>
                <c:pt idx="2">
                  <c:v>合計 / 対応するだけの人員、時間及び予算がない</c:v>
                </c:pt>
                <c:pt idx="3">
                  <c:v>合計 / 取り組むことによる効果やメリットが十分に感じられない</c:v>
                </c:pt>
                <c:pt idx="4">
                  <c:v>合計 / オープンデータについて他部門の理解を得るのが難しい</c:v>
                </c:pt>
                <c:pt idx="5">
                  <c:v>合計 / 技術的（データ形式や発信方法など）課題の検討が済んでいない</c:v>
                </c:pt>
                <c:pt idx="6">
                  <c:v>合計 / 法的（ライセンス、著作権、プライバシーなど）課題の検討が済んでいない</c:v>
                </c:pt>
                <c:pt idx="7">
                  <c:v>合計 / 推進体制が決まっていない</c:v>
                </c:pt>
                <c:pt idx="8">
                  <c:v>合計 / 保有する情報が電子化されていない</c:v>
                </c:pt>
                <c:pt idx="9">
                  <c:v>合計 / 公開対象とすべきデータの範囲（分野、期間など）が決められない</c:v>
                </c:pt>
                <c:pt idx="10">
                  <c:v>合計 / オープンデータ化のためのシステム構築に課題がある</c:v>
                </c:pt>
                <c:pt idx="11">
                  <c:v>合計 / 公開したデータの管理および運用するための体制づくりが済んでいない</c:v>
                </c:pt>
                <c:pt idx="12">
                  <c:v>合計 / その他2</c:v>
                </c:pt>
              </c:strCache>
            </c:strRef>
          </c:cat>
          <c:val>
            <c:numRef>
              <c:f>Sheet7!$C$5:$C$17</c:f>
              <c:numCache>
                <c:formatCode>General</c:formatCode>
                <c:ptCount val="13"/>
                <c:pt idx="0">
                  <c:v>13</c:v>
                </c:pt>
                <c:pt idx="1">
                  <c:v>6</c:v>
                </c:pt>
                <c:pt idx="2">
                  <c:v>7</c:v>
                </c:pt>
                <c:pt idx="3">
                  <c:v>11</c:v>
                </c:pt>
                <c:pt idx="4">
                  <c:v>7</c:v>
                </c:pt>
                <c:pt idx="5">
                  <c:v>6</c:v>
                </c:pt>
                <c:pt idx="6">
                  <c:v>6</c:v>
                </c:pt>
                <c:pt idx="7">
                  <c:v>4</c:v>
                </c:pt>
                <c:pt idx="8">
                  <c:v>5</c:v>
                </c:pt>
                <c:pt idx="9">
                  <c:v>2</c:v>
                </c:pt>
                <c:pt idx="10">
                  <c:v>0</c:v>
                </c:pt>
                <c:pt idx="11">
                  <c:v>14</c:v>
                </c:pt>
                <c:pt idx="12">
                  <c:v>1</c:v>
                </c:pt>
              </c:numCache>
            </c:numRef>
          </c:val>
          <c:extLst>
            <c:ext xmlns:c16="http://schemas.microsoft.com/office/drawing/2014/chart" uri="{C3380CC4-5D6E-409C-BE32-E72D297353CC}">
              <c16:uniqueId val="{00000001-5285-4049-B966-C5A93D3D36DF}"/>
            </c:ext>
          </c:extLst>
        </c:ser>
        <c:ser>
          <c:idx val="2"/>
          <c:order val="2"/>
          <c:tx>
            <c:strRef>
              <c:f>Sheet7!$D$3:$D$4</c:f>
              <c:strCache>
                <c:ptCount val="1"/>
                <c:pt idx="0">
                  <c:v>検討準備中(スケジュール未定)</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Sheet7!$A$5:$A$17</c:f>
              <c:strCache>
                <c:ptCount val="13"/>
                <c:pt idx="0">
                  <c:v>合計 / 職員のスキル、ノウハウが不足している</c:v>
                </c:pt>
                <c:pt idx="1">
                  <c:v>合計 / オープンデータの知識を得る機会が少ない</c:v>
                </c:pt>
                <c:pt idx="2">
                  <c:v>合計 / 対応するだけの人員、時間及び予算がない</c:v>
                </c:pt>
                <c:pt idx="3">
                  <c:v>合計 / 取り組むことによる効果やメリットが十分に感じられない</c:v>
                </c:pt>
                <c:pt idx="4">
                  <c:v>合計 / オープンデータについて他部門の理解を得るのが難しい</c:v>
                </c:pt>
                <c:pt idx="5">
                  <c:v>合計 / 技術的（データ形式や発信方法など）課題の検討が済んでいない</c:v>
                </c:pt>
                <c:pt idx="6">
                  <c:v>合計 / 法的（ライセンス、著作権、プライバシーなど）課題の検討が済んでいない</c:v>
                </c:pt>
                <c:pt idx="7">
                  <c:v>合計 / 推進体制が決まっていない</c:v>
                </c:pt>
                <c:pt idx="8">
                  <c:v>合計 / 保有する情報が電子化されていない</c:v>
                </c:pt>
                <c:pt idx="9">
                  <c:v>合計 / 公開対象とすべきデータの範囲（分野、期間など）が決められない</c:v>
                </c:pt>
                <c:pt idx="10">
                  <c:v>合計 / オープンデータ化のためのシステム構築に課題がある</c:v>
                </c:pt>
                <c:pt idx="11">
                  <c:v>合計 / 公開したデータの管理および運用するための体制づくりが済んでいない</c:v>
                </c:pt>
                <c:pt idx="12">
                  <c:v>合計 / その他2</c:v>
                </c:pt>
              </c:strCache>
            </c:strRef>
          </c:cat>
          <c:val>
            <c:numRef>
              <c:f>Sheet7!$D$5:$D$17</c:f>
              <c:numCache>
                <c:formatCode>General</c:formatCode>
                <c:ptCount val="13"/>
                <c:pt idx="0">
                  <c:v>71</c:v>
                </c:pt>
                <c:pt idx="1">
                  <c:v>35</c:v>
                </c:pt>
                <c:pt idx="2">
                  <c:v>72</c:v>
                </c:pt>
                <c:pt idx="3">
                  <c:v>43</c:v>
                </c:pt>
                <c:pt idx="4">
                  <c:v>41</c:v>
                </c:pt>
                <c:pt idx="5">
                  <c:v>49</c:v>
                </c:pt>
                <c:pt idx="6">
                  <c:v>46</c:v>
                </c:pt>
                <c:pt idx="7">
                  <c:v>61</c:v>
                </c:pt>
                <c:pt idx="8">
                  <c:v>29</c:v>
                </c:pt>
                <c:pt idx="9">
                  <c:v>42</c:v>
                </c:pt>
                <c:pt idx="10">
                  <c:v>23</c:v>
                </c:pt>
                <c:pt idx="11">
                  <c:v>57</c:v>
                </c:pt>
                <c:pt idx="12">
                  <c:v>3</c:v>
                </c:pt>
              </c:numCache>
            </c:numRef>
          </c:val>
          <c:extLst>
            <c:ext xmlns:c16="http://schemas.microsoft.com/office/drawing/2014/chart" uri="{C3380CC4-5D6E-409C-BE32-E72D297353CC}">
              <c16:uniqueId val="{00000002-5285-4049-B966-C5A93D3D36DF}"/>
            </c:ext>
          </c:extLst>
        </c:ser>
        <c:ser>
          <c:idx val="3"/>
          <c:order val="3"/>
          <c:tx>
            <c:strRef>
              <c:f>Sheet7!$E$3:$E$4</c:f>
              <c:strCache>
                <c:ptCount val="1"/>
                <c:pt idx="0">
                  <c:v>未検討である</c:v>
                </c:pt>
              </c:strCache>
            </c:strRef>
          </c:tx>
          <c:spPr>
            <a:pattFill prst="narHorz">
              <a:fgClr>
                <a:schemeClr val="accent5">
                  <a:tint val="77000"/>
                </a:schemeClr>
              </a:fgClr>
              <a:bgClr>
                <a:schemeClr val="accent5">
                  <a:tint val="77000"/>
                  <a:lumMod val="20000"/>
                  <a:lumOff val="80000"/>
                </a:schemeClr>
              </a:bgClr>
            </a:pattFill>
            <a:ln>
              <a:noFill/>
            </a:ln>
            <a:effectLst>
              <a:innerShdw blurRad="114300">
                <a:schemeClr val="accent5">
                  <a:tint val="77000"/>
                </a:schemeClr>
              </a:innerShdw>
            </a:effectLst>
          </c:spPr>
          <c:invertIfNegative val="0"/>
          <c:cat>
            <c:strRef>
              <c:f>Sheet7!$A$5:$A$17</c:f>
              <c:strCache>
                <c:ptCount val="13"/>
                <c:pt idx="0">
                  <c:v>合計 / 職員のスキル、ノウハウが不足している</c:v>
                </c:pt>
                <c:pt idx="1">
                  <c:v>合計 / オープンデータの知識を得る機会が少ない</c:v>
                </c:pt>
                <c:pt idx="2">
                  <c:v>合計 / 対応するだけの人員、時間及び予算がない</c:v>
                </c:pt>
                <c:pt idx="3">
                  <c:v>合計 / 取り組むことによる効果やメリットが十分に感じられない</c:v>
                </c:pt>
                <c:pt idx="4">
                  <c:v>合計 / オープンデータについて他部門の理解を得るのが難しい</c:v>
                </c:pt>
                <c:pt idx="5">
                  <c:v>合計 / 技術的（データ形式や発信方法など）課題の検討が済んでいない</c:v>
                </c:pt>
                <c:pt idx="6">
                  <c:v>合計 / 法的（ライセンス、著作権、プライバシーなど）課題の検討が済んでいない</c:v>
                </c:pt>
                <c:pt idx="7">
                  <c:v>合計 / 推進体制が決まっていない</c:v>
                </c:pt>
                <c:pt idx="8">
                  <c:v>合計 / 保有する情報が電子化されていない</c:v>
                </c:pt>
                <c:pt idx="9">
                  <c:v>合計 / 公開対象とすべきデータの範囲（分野、期間など）が決められない</c:v>
                </c:pt>
                <c:pt idx="10">
                  <c:v>合計 / オープンデータ化のためのシステム構築に課題がある</c:v>
                </c:pt>
                <c:pt idx="11">
                  <c:v>合計 / 公開したデータの管理および運用するための体制づくりが済んでいない</c:v>
                </c:pt>
                <c:pt idx="12">
                  <c:v>合計 / その他2</c:v>
                </c:pt>
              </c:strCache>
            </c:strRef>
          </c:cat>
          <c:val>
            <c:numRef>
              <c:f>Sheet7!$E$5:$E$17</c:f>
              <c:numCache>
                <c:formatCode>General</c:formatCode>
                <c:ptCount val="13"/>
                <c:pt idx="0">
                  <c:v>265</c:v>
                </c:pt>
                <c:pt idx="1">
                  <c:v>137</c:v>
                </c:pt>
                <c:pt idx="2">
                  <c:v>247</c:v>
                </c:pt>
                <c:pt idx="3">
                  <c:v>164</c:v>
                </c:pt>
                <c:pt idx="4">
                  <c:v>101</c:v>
                </c:pt>
                <c:pt idx="5">
                  <c:v>134</c:v>
                </c:pt>
                <c:pt idx="6">
                  <c:v>117</c:v>
                </c:pt>
                <c:pt idx="7">
                  <c:v>221</c:v>
                </c:pt>
                <c:pt idx="8">
                  <c:v>102</c:v>
                </c:pt>
                <c:pt idx="9">
                  <c:v>141</c:v>
                </c:pt>
                <c:pt idx="10">
                  <c:v>86</c:v>
                </c:pt>
                <c:pt idx="11">
                  <c:v>176</c:v>
                </c:pt>
                <c:pt idx="12">
                  <c:v>4</c:v>
                </c:pt>
              </c:numCache>
            </c:numRef>
          </c:val>
          <c:extLst>
            <c:ext xmlns:c16="http://schemas.microsoft.com/office/drawing/2014/chart" uri="{C3380CC4-5D6E-409C-BE32-E72D297353CC}">
              <c16:uniqueId val="{00000003-5285-4049-B966-C5A93D3D36DF}"/>
            </c:ext>
          </c:extLst>
        </c:ser>
        <c:ser>
          <c:idx val="4"/>
          <c:order val="4"/>
          <c:tx>
            <c:strRef>
              <c:f>Sheet7!$F$3:$F$4</c:f>
              <c:strCache>
                <c:ptCount val="1"/>
                <c:pt idx="0">
                  <c:v>取り組んでいるかどうか分からない</c:v>
                </c:pt>
              </c:strCache>
            </c:strRef>
          </c:tx>
          <c:spPr>
            <a:pattFill prst="narHorz">
              <a:fgClr>
                <a:schemeClr val="accent5">
                  <a:tint val="54000"/>
                </a:schemeClr>
              </a:fgClr>
              <a:bgClr>
                <a:schemeClr val="accent5">
                  <a:tint val="54000"/>
                  <a:lumMod val="20000"/>
                  <a:lumOff val="80000"/>
                </a:schemeClr>
              </a:bgClr>
            </a:pattFill>
            <a:ln>
              <a:noFill/>
            </a:ln>
            <a:effectLst>
              <a:innerShdw blurRad="114300">
                <a:schemeClr val="accent5">
                  <a:tint val="54000"/>
                </a:schemeClr>
              </a:innerShdw>
            </a:effectLst>
          </c:spPr>
          <c:invertIfNegative val="0"/>
          <c:cat>
            <c:strRef>
              <c:f>Sheet7!$A$5:$A$17</c:f>
              <c:strCache>
                <c:ptCount val="13"/>
                <c:pt idx="0">
                  <c:v>合計 / 職員のスキル、ノウハウが不足している</c:v>
                </c:pt>
                <c:pt idx="1">
                  <c:v>合計 / オープンデータの知識を得る機会が少ない</c:v>
                </c:pt>
                <c:pt idx="2">
                  <c:v>合計 / 対応するだけの人員、時間及び予算がない</c:v>
                </c:pt>
                <c:pt idx="3">
                  <c:v>合計 / 取り組むことによる効果やメリットが十分に感じられない</c:v>
                </c:pt>
                <c:pt idx="4">
                  <c:v>合計 / オープンデータについて他部門の理解を得るのが難しい</c:v>
                </c:pt>
                <c:pt idx="5">
                  <c:v>合計 / 技術的（データ形式や発信方法など）課題の検討が済んでいない</c:v>
                </c:pt>
                <c:pt idx="6">
                  <c:v>合計 / 法的（ライセンス、著作権、プライバシーなど）課題の検討が済んでいない</c:v>
                </c:pt>
                <c:pt idx="7">
                  <c:v>合計 / 推進体制が決まっていない</c:v>
                </c:pt>
                <c:pt idx="8">
                  <c:v>合計 / 保有する情報が電子化されていない</c:v>
                </c:pt>
                <c:pt idx="9">
                  <c:v>合計 / 公開対象とすべきデータの範囲（分野、期間など）が決められない</c:v>
                </c:pt>
                <c:pt idx="10">
                  <c:v>合計 / オープンデータ化のためのシステム構築に課題がある</c:v>
                </c:pt>
                <c:pt idx="11">
                  <c:v>合計 / 公開したデータの管理および運用するための体制づくりが済んでいない</c:v>
                </c:pt>
                <c:pt idx="12">
                  <c:v>合計 / その他2</c:v>
                </c:pt>
              </c:strCache>
            </c:strRef>
          </c:cat>
          <c:val>
            <c:numRef>
              <c:f>Sheet7!$F$5:$F$17</c:f>
              <c:numCache>
                <c:formatCode>General</c:formatCode>
                <c:ptCount val="13"/>
                <c:pt idx="0">
                  <c:v>4</c:v>
                </c:pt>
                <c:pt idx="1">
                  <c:v>1</c:v>
                </c:pt>
                <c:pt idx="2">
                  <c:v>4</c:v>
                </c:pt>
                <c:pt idx="3">
                  <c:v>4</c:v>
                </c:pt>
                <c:pt idx="4">
                  <c:v>0</c:v>
                </c:pt>
                <c:pt idx="5">
                  <c:v>2</c:v>
                </c:pt>
                <c:pt idx="6">
                  <c:v>1</c:v>
                </c:pt>
                <c:pt idx="7">
                  <c:v>2</c:v>
                </c:pt>
                <c:pt idx="8">
                  <c:v>2</c:v>
                </c:pt>
                <c:pt idx="9">
                  <c:v>1</c:v>
                </c:pt>
                <c:pt idx="10">
                  <c:v>1</c:v>
                </c:pt>
                <c:pt idx="11">
                  <c:v>2</c:v>
                </c:pt>
                <c:pt idx="12">
                  <c:v>0</c:v>
                </c:pt>
              </c:numCache>
            </c:numRef>
          </c:val>
          <c:extLst>
            <c:ext xmlns:c16="http://schemas.microsoft.com/office/drawing/2014/chart" uri="{C3380CC4-5D6E-409C-BE32-E72D297353CC}">
              <c16:uniqueId val="{00000004-5285-4049-B966-C5A93D3D36DF}"/>
            </c:ext>
          </c:extLst>
        </c:ser>
        <c:dLbls>
          <c:showLegendKey val="0"/>
          <c:showVal val="0"/>
          <c:showCatName val="0"/>
          <c:showSerName val="0"/>
          <c:showPercent val="0"/>
          <c:showBubbleSize val="0"/>
        </c:dLbls>
        <c:gapWidth val="150"/>
        <c:overlap val="100"/>
        <c:serLines>
          <c:spPr>
            <a:ln w="9525">
              <a:solidFill>
                <a:schemeClr val="tx1">
                  <a:lumMod val="35000"/>
                  <a:lumOff val="65000"/>
                </a:schemeClr>
              </a:solidFill>
              <a:round/>
            </a:ln>
            <a:effectLst/>
          </c:spPr>
        </c:serLines>
        <c:axId val="661801400"/>
        <c:axId val="661805336"/>
      </c:barChart>
      <c:catAx>
        <c:axId val="661801400"/>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61805336"/>
        <c:crosses val="autoZero"/>
        <c:auto val="1"/>
        <c:lblAlgn val="ctr"/>
        <c:lblOffset val="100"/>
        <c:noMultiLvlLbl val="0"/>
      </c:catAx>
      <c:valAx>
        <c:axId val="661805336"/>
        <c:scaling>
          <c:orientation val="minMax"/>
        </c:scaling>
        <c:delete val="0"/>
        <c:axPos val="t"/>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61801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hyperlink" Target="https://imi.go.jp/core/241/index.htm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imi.go.jp/core/241/index.html" TargetMode="Externa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B7C2E-E362-41BB-8850-3F2D3EF1F76C}" type="doc">
      <dgm:prSet loTypeId="urn:microsoft.com/office/officeart/2005/8/layout/lProcess2" loCatId="list" qsTypeId="urn:microsoft.com/office/officeart/2005/8/quickstyle/simple1" qsCatId="simple" csTypeId="urn:microsoft.com/office/officeart/2005/8/colors/accent6_1" csCatId="accent6" phldr="1"/>
      <dgm:spPr/>
      <dgm:t>
        <a:bodyPr/>
        <a:lstStyle/>
        <a:p>
          <a:endParaRPr kumimoji="1" lang="ja-JP" altLang="en-US"/>
        </a:p>
      </dgm:t>
    </dgm:pt>
    <dgm:pt modelId="{E6590377-E8B9-4EA0-AF22-295306687592}">
      <dgm:prSet phldrT="[テキスト]" custT="1"/>
      <dgm:spPr/>
      <dgm:t>
        <a:bodyPr/>
        <a:lstStyle/>
        <a:p>
          <a:r>
            <a:rPr kumimoji="1" lang="ja-JP" altLang="en-US" sz="1400" dirty="0"/>
            <a:t>語彙</a:t>
          </a:r>
        </a:p>
      </dgm:t>
    </dgm:pt>
    <dgm:pt modelId="{3B51246F-96CE-4227-BCD8-28C3548BBB76}" type="parTrans" cxnId="{317F7F4A-842A-4618-93A8-1B89E8633FF0}">
      <dgm:prSet/>
      <dgm:spPr/>
      <dgm:t>
        <a:bodyPr/>
        <a:lstStyle/>
        <a:p>
          <a:endParaRPr kumimoji="1" lang="ja-JP" altLang="en-US" sz="3200"/>
        </a:p>
      </dgm:t>
    </dgm:pt>
    <dgm:pt modelId="{4DE613B2-6CBA-4996-8D68-A8BA80205022}" type="sibTrans" cxnId="{317F7F4A-842A-4618-93A8-1B89E8633FF0}">
      <dgm:prSet/>
      <dgm:spPr/>
      <dgm:t>
        <a:bodyPr/>
        <a:lstStyle/>
        <a:p>
          <a:endParaRPr kumimoji="1" lang="ja-JP" altLang="en-US" sz="3200"/>
        </a:p>
      </dgm:t>
    </dgm:pt>
    <dgm:pt modelId="{0E999AE7-977D-4502-8381-A1C2F46B586E}">
      <dgm:prSet phldrT="[テキスト]" custT="1"/>
      <dgm:spPr/>
      <dgm:t>
        <a:bodyPr lIns="0" rIns="0"/>
        <a:lstStyle/>
        <a:p>
          <a:r>
            <a:rPr kumimoji="1" lang="ja-JP" altLang="en-US" sz="1400" dirty="0">
              <a:hlinkClick xmlns:r="http://schemas.openxmlformats.org/officeDocument/2006/relationships" r:id="rId1"/>
            </a:rPr>
            <a:t>コア語彙</a:t>
          </a:r>
          <a:endParaRPr kumimoji="1" lang="ja-JP" altLang="en-US" sz="1400" dirty="0"/>
        </a:p>
      </dgm:t>
    </dgm:pt>
    <dgm:pt modelId="{82B73A30-B92B-4715-9D99-A8F376BBFA52}" type="parTrans" cxnId="{90822177-8EAB-4707-ADA8-C08333EE67AD}">
      <dgm:prSet/>
      <dgm:spPr/>
      <dgm:t>
        <a:bodyPr/>
        <a:lstStyle/>
        <a:p>
          <a:endParaRPr kumimoji="1" lang="ja-JP" altLang="en-US" sz="3200"/>
        </a:p>
      </dgm:t>
    </dgm:pt>
    <dgm:pt modelId="{1EB3032A-7971-4E42-A6AE-53B52D4A4119}" type="sibTrans" cxnId="{90822177-8EAB-4707-ADA8-C08333EE67AD}">
      <dgm:prSet/>
      <dgm:spPr/>
      <dgm:t>
        <a:bodyPr/>
        <a:lstStyle/>
        <a:p>
          <a:endParaRPr kumimoji="1" lang="ja-JP" altLang="en-US" sz="3200"/>
        </a:p>
      </dgm:t>
    </dgm:pt>
    <dgm:pt modelId="{6FE46E36-D8EA-43BA-BBB2-C27475CC7238}">
      <dgm:prSet phldrT="[テキスト]" custT="1"/>
      <dgm:spPr/>
      <dgm:t>
        <a:bodyPr/>
        <a:lstStyle/>
        <a:p>
          <a:r>
            <a:rPr kumimoji="1" lang="ja-JP" altLang="en-US" sz="1400" dirty="0"/>
            <a:t>技術仕様</a:t>
          </a:r>
        </a:p>
      </dgm:t>
    </dgm:pt>
    <dgm:pt modelId="{23F498C9-C53E-45A3-B80D-58AA2E664122}" type="parTrans" cxnId="{10399E03-E9C7-4C8F-9356-4A8D139074DD}">
      <dgm:prSet/>
      <dgm:spPr/>
      <dgm:t>
        <a:bodyPr/>
        <a:lstStyle/>
        <a:p>
          <a:endParaRPr kumimoji="1" lang="ja-JP" altLang="en-US" sz="3200"/>
        </a:p>
      </dgm:t>
    </dgm:pt>
    <dgm:pt modelId="{F497A6B5-87AA-4D9F-BBC4-7EC696967011}" type="sibTrans" cxnId="{10399E03-E9C7-4C8F-9356-4A8D139074DD}">
      <dgm:prSet/>
      <dgm:spPr/>
      <dgm:t>
        <a:bodyPr/>
        <a:lstStyle/>
        <a:p>
          <a:endParaRPr kumimoji="1" lang="ja-JP" altLang="en-US" sz="3200"/>
        </a:p>
      </dgm:t>
    </dgm:pt>
    <dgm:pt modelId="{CAF69CD9-CAF4-45A7-B66C-40030076885B}">
      <dgm:prSet phldrT="[テキスト]" custT="1"/>
      <dgm:spPr/>
      <dgm:t>
        <a:bodyPr/>
        <a:lstStyle/>
        <a:p>
          <a:r>
            <a:rPr kumimoji="1" lang="ja-JP" altLang="en-US" sz="1400" dirty="0"/>
            <a:t>ツール・データベース等提供</a:t>
          </a:r>
        </a:p>
      </dgm:t>
    </dgm:pt>
    <dgm:pt modelId="{5E719B7A-373B-47F8-B115-B54288E03BB9}" type="parTrans" cxnId="{31F37877-E220-4E6B-AC5B-E386133BE088}">
      <dgm:prSet/>
      <dgm:spPr/>
      <dgm:t>
        <a:bodyPr/>
        <a:lstStyle/>
        <a:p>
          <a:endParaRPr kumimoji="1" lang="ja-JP" altLang="en-US" sz="3200"/>
        </a:p>
      </dgm:t>
    </dgm:pt>
    <dgm:pt modelId="{5AB3593A-9D41-4F21-95A9-DDF985EBD47A}" type="sibTrans" cxnId="{31F37877-E220-4E6B-AC5B-E386133BE088}">
      <dgm:prSet/>
      <dgm:spPr/>
      <dgm:t>
        <a:bodyPr/>
        <a:lstStyle/>
        <a:p>
          <a:endParaRPr kumimoji="1" lang="ja-JP" altLang="en-US" sz="3200"/>
        </a:p>
      </dgm:t>
    </dgm:pt>
    <dgm:pt modelId="{1D688113-E581-4E39-A0B2-A3BA1CDBA140}">
      <dgm:prSet phldrT="[テキスト]" custT="1"/>
      <dgm:spPr/>
      <dgm:t>
        <a:bodyPr lIns="0" rIns="0"/>
        <a:lstStyle/>
        <a:p>
          <a:r>
            <a:rPr kumimoji="1" lang="en-US" altLang="ja-JP" sz="1100" dirty="0"/>
            <a:t>HTML</a:t>
          </a:r>
          <a:endParaRPr kumimoji="1" lang="ja-JP" altLang="en-US" sz="1100" dirty="0"/>
        </a:p>
      </dgm:t>
    </dgm:pt>
    <dgm:pt modelId="{1125B47C-E331-489F-98E8-F78919369C66}" type="parTrans" cxnId="{3939BF20-998B-4D35-985D-8B41B72E1B02}">
      <dgm:prSet/>
      <dgm:spPr/>
      <dgm:t>
        <a:bodyPr/>
        <a:lstStyle/>
        <a:p>
          <a:endParaRPr kumimoji="1" lang="ja-JP" altLang="en-US" sz="3200"/>
        </a:p>
      </dgm:t>
    </dgm:pt>
    <dgm:pt modelId="{9FA2D639-590D-4E3E-BEED-7DBBA2B322D0}" type="sibTrans" cxnId="{3939BF20-998B-4D35-985D-8B41B72E1B02}">
      <dgm:prSet/>
      <dgm:spPr/>
      <dgm:t>
        <a:bodyPr/>
        <a:lstStyle/>
        <a:p>
          <a:endParaRPr kumimoji="1" lang="ja-JP" altLang="en-US" sz="3200"/>
        </a:p>
      </dgm:t>
    </dgm:pt>
    <dgm:pt modelId="{A05D77D1-E717-468A-96A9-EC80645FECA6}">
      <dgm:prSet phldrT="[テキスト]" custT="1"/>
      <dgm:spPr/>
      <dgm:t>
        <a:bodyPr lIns="0" rIns="0"/>
        <a:lstStyle/>
        <a:p>
          <a:r>
            <a:rPr kumimoji="1" lang="en-US" altLang="ja-JP" sz="1100" dirty="0"/>
            <a:t>Excel</a:t>
          </a:r>
          <a:endParaRPr kumimoji="1" lang="ja-JP" altLang="en-US" sz="1100" dirty="0"/>
        </a:p>
      </dgm:t>
    </dgm:pt>
    <dgm:pt modelId="{638C6452-6C2E-4BA9-822A-2F6F76CFE12C}" type="parTrans" cxnId="{98199087-63CB-47BD-9D77-815D1470CA7B}">
      <dgm:prSet/>
      <dgm:spPr/>
      <dgm:t>
        <a:bodyPr/>
        <a:lstStyle/>
        <a:p>
          <a:endParaRPr kumimoji="1" lang="ja-JP" altLang="en-US" sz="3200"/>
        </a:p>
      </dgm:t>
    </dgm:pt>
    <dgm:pt modelId="{7F4E7F96-E7B8-472D-AAF0-FE008A82417A}" type="sibTrans" cxnId="{98199087-63CB-47BD-9D77-815D1470CA7B}">
      <dgm:prSet/>
      <dgm:spPr/>
      <dgm:t>
        <a:bodyPr/>
        <a:lstStyle/>
        <a:p>
          <a:endParaRPr kumimoji="1" lang="ja-JP" altLang="en-US" sz="3200"/>
        </a:p>
      </dgm:t>
    </dgm:pt>
    <dgm:pt modelId="{5CD6D326-D441-4BD6-94A2-75BEFFA7C27A}">
      <dgm:prSet phldrT="[テキスト]" custT="1"/>
      <dgm:spPr/>
      <dgm:t>
        <a:bodyPr lIns="0" rIns="0"/>
        <a:lstStyle/>
        <a:p>
          <a:r>
            <a:rPr kumimoji="1" lang="en-US" altLang="ja-JP" sz="1100" dirty="0"/>
            <a:t>JSON-LD</a:t>
          </a:r>
          <a:r>
            <a:rPr kumimoji="1" lang="ja-JP" altLang="en-US" sz="1050" dirty="0"/>
            <a:t>コンテキスト</a:t>
          </a:r>
          <a:endParaRPr kumimoji="1" lang="ja-JP" altLang="en-US" sz="1100" dirty="0"/>
        </a:p>
      </dgm:t>
    </dgm:pt>
    <dgm:pt modelId="{D03D3B2B-6CBE-4077-97F0-A32C3F272031}" type="parTrans" cxnId="{CA65C918-BBEF-4CCF-B35D-91717FDA817F}">
      <dgm:prSet/>
      <dgm:spPr/>
      <dgm:t>
        <a:bodyPr/>
        <a:lstStyle/>
        <a:p>
          <a:endParaRPr kumimoji="1" lang="ja-JP" altLang="en-US" sz="3200"/>
        </a:p>
      </dgm:t>
    </dgm:pt>
    <dgm:pt modelId="{0467F438-D2CB-4237-94DF-3050B910421C}" type="sibTrans" cxnId="{CA65C918-BBEF-4CCF-B35D-91717FDA817F}">
      <dgm:prSet/>
      <dgm:spPr/>
      <dgm:t>
        <a:bodyPr/>
        <a:lstStyle/>
        <a:p>
          <a:endParaRPr kumimoji="1" lang="ja-JP" altLang="en-US" sz="3200"/>
        </a:p>
      </dgm:t>
    </dgm:pt>
    <dgm:pt modelId="{F7D40E9C-369D-4AFC-A853-58EB29695D1B}">
      <dgm:prSet phldrT="[テキスト]" custT="1"/>
      <dgm:spPr/>
      <dgm:t>
        <a:bodyPr lIns="0" rIns="0"/>
        <a:lstStyle/>
        <a:p>
          <a:r>
            <a:rPr kumimoji="1" lang="en-US" altLang="ja-JP" sz="1100" dirty="0"/>
            <a:t>RDF</a:t>
          </a:r>
          <a:r>
            <a:rPr kumimoji="1" lang="ja-JP" altLang="en-US" sz="1100" dirty="0"/>
            <a:t>スキーマ</a:t>
          </a:r>
        </a:p>
      </dgm:t>
    </dgm:pt>
    <dgm:pt modelId="{050F8513-0DB5-49E5-BD51-07C77CD8BD7D}" type="parTrans" cxnId="{89DA0500-3CB7-47C0-8C0B-972903A12862}">
      <dgm:prSet/>
      <dgm:spPr/>
      <dgm:t>
        <a:bodyPr/>
        <a:lstStyle/>
        <a:p>
          <a:endParaRPr kumimoji="1" lang="ja-JP" altLang="en-US" sz="3200"/>
        </a:p>
      </dgm:t>
    </dgm:pt>
    <dgm:pt modelId="{E78070D0-130A-4EF1-96CC-A52889CB592E}" type="sibTrans" cxnId="{89DA0500-3CB7-47C0-8C0B-972903A12862}">
      <dgm:prSet/>
      <dgm:spPr/>
      <dgm:t>
        <a:bodyPr/>
        <a:lstStyle/>
        <a:p>
          <a:endParaRPr kumimoji="1" lang="ja-JP" altLang="en-US" sz="3200"/>
        </a:p>
      </dgm:t>
    </dgm:pt>
    <dgm:pt modelId="{82C002CB-D3E3-467B-A839-95E403A7C83F}">
      <dgm:prSet phldrT="[テキスト]" custT="1"/>
      <dgm:spPr/>
      <dgm:t>
        <a:bodyPr lIns="0" rIns="0"/>
        <a:lstStyle/>
        <a:p>
          <a:r>
            <a:rPr kumimoji="1" lang="en-US" altLang="ja-JP" sz="1100" dirty="0"/>
            <a:t>XML</a:t>
          </a:r>
          <a:r>
            <a:rPr kumimoji="1" lang="ja-JP" altLang="en-US" sz="1100" dirty="0"/>
            <a:t>スキーマ</a:t>
          </a:r>
        </a:p>
      </dgm:t>
    </dgm:pt>
    <dgm:pt modelId="{9F3033AB-3FC5-42AE-8932-25550E7A9FA7}" type="parTrans" cxnId="{584CB540-31D3-41DE-99DF-16D047E6B044}">
      <dgm:prSet/>
      <dgm:spPr/>
      <dgm:t>
        <a:bodyPr/>
        <a:lstStyle/>
        <a:p>
          <a:endParaRPr kumimoji="1" lang="ja-JP" altLang="en-US" sz="3200"/>
        </a:p>
      </dgm:t>
    </dgm:pt>
    <dgm:pt modelId="{EBC02790-4C00-4087-8D6D-38C083D55FF4}" type="sibTrans" cxnId="{584CB540-31D3-41DE-99DF-16D047E6B044}">
      <dgm:prSet/>
      <dgm:spPr/>
      <dgm:t>
        <a:bodyPr/>
        <a:lstStyle/>
        <a:p>
          <a:endParaRPr kumimoji="1" lang="ja-JP" altLang="en-US" sz="3200"/>
        </a:p>
      </dgm:t>
    </dgm:pt>
    <dgm:pt modelId="{7ECB7004-328A-40D5-9424-76B8CC6F96F4}">
      <dgm:prSet phldrT="[テキスト]" custT="1"/>
      <dgm:spPr/>
      <dgm:t>
        <a:bodyPr lIns="0" rIns="0"/>
        <a:lstStyle/>
        <a:p>
          <a:r>
            <a:rPr kumimoji="1" lang="en-US" altLang="ja-JP" sz="1100" dirty="0" err="1"/>
            <a:t>imiv</a:t>
          </a:r>
          <a:endParaRPr kumimoji="1" lang="ja-JP" altLang="en-US" sz="1100" dirty="0"/>
        </a:p>
      </dgm:t>
    </dgm:pt>
    <dgm:pt modelId="{8237656C-F374-4B57-9C70-9AA8AA6DDAF3}" type="parTrans" cxnId="{7E0C0D6C-0211-4751-B2E1-8C3E42777811}">
      <dgm:prSet/>
      <dgm:spPr/>
      <dgm:t>
        <a:bodyPr/>
        <a:lstStyle/>
        <a:p>
          <a:endParaRPr kumimoji="1" lang="ja-JP" altLang="en-US" sz="3200"/>
        </a:p>
      </dgm:t>
    </dgm:pt>
    <dgm:pt modelId="{80AA6D88-AE92-4153-A9B3-61F8C3921689}" type="sibTrans" cxnId="{7E0C0D6C-0211-4751-B2E1-8C3E42777811}">
      <dgm:prSet/>
      <dgm:spPr/>
      <dgm:t>
        <a:bodyPr/>
        <a:lstStyle/>
        <a:p>
          <a:endParaRPr kumimoji="1" lang="ja-JP" altLang="en-US" sz="3200"/>
        </a:p>
      </dgm:t>
    </dgm:pt>
    <dgm:pt modelId="{9FEB39D8-1C70-4D82-9EE1-B76FC6533F05}">
      <dgm:prSet phldrT="[テキスト]" custT="1"/>
      <dgm:spPr/>
      <dgm:t>
        <a:bodyPr/>
        <a:lstStyle/>
        <a:p>
          <a:r>
            <a:rPr kumimoji="1" lang="ja-JP" altLang="en-US" sz="1400" dirty="0"/>
            <a:t>提供中</a:t>
          </a:r>
        </a:p>
      </dgm:t>
    </dgm:pt>
    <dgm:pt modelId="{DAB02EA3-0CA4-4575-9DA6-86D4FF24C515}" type="parTrans" cxnId="{F0D24CFA-0AE2-4F11-BC08-AEB7B82E493A}">
      <dgm:prSet/>
      <dgm:spPr/>
      <dgm:t>
        <a:bodyPr/>
        <a:lstStyle/>
        <a:p>
          <a:endParaRPr kumimoji="1" lang="ja-JP" altLang="en-US" sz="3200"/>
        </a:p>
      </dgm:t>
    </dgm:pt>
    <dgm:pt modelId="{CB3729A6-C486-482E-AE5A-5049A401BD8C}" type="sibTrans" cxnId="{F0D24CFA-0AE2-4F11-BC08-AEB7B82E493A}">
      <dgm:prSet/>
      <dgm:spPr/>
      <dgm:t>
        <a:bodyPr/>
        <a:lstStyle/>
        <a:p>
          <a:endParaRPr kumimoji="1" lang="ja-JP" altLang="en-US" sz="3200"/>
        </a:p>
      </dgm:t>
    </dgm:pt>
    <dgm:pt modelId="{13A62807-642B-4254-838F-80C98514EC6F}">
      <dgm:prSet phldrT="[テキスト]" custT="1"/>
      <dgm:spPr/>
      <dgm:t>
        <a:bodyPr/>
        <a:lstStyle/>
        <a:p>
          <a:pPr>
            <a:spcAft>
              <a:spcPct val="15000"/>
            </a:spcAft>
          </a:pPr>
          <a:r>
            <a:rPr kumimoji="1" lang="en-US" altLang="ja-JP" sz="1100" dirty="0"/>
            <a:t>IMI</a:t>
          </a:r>
          <a:r>
            <a:rPr kumimoji="1" lang="ja-JP" altLang="en-US" sz="1100" dirty="0"/>
            <a:t>語彙文字セット指定の記法</a:t>
          </a:r>
        </a:p>
      </dgm:t>
    </dgm:pt>
    <dgm:pt modelId="{8B101CDD-9538-47F0-8953-4D9C4D8E68B3}" type="parTrans" cxnId="{6FD82D90-C2A6-4739-B66D-4C30DD9EB243}">
      <dgm:prSet/>
      <dgm:spPr/>
      <dgm:t>
        <a:bodyPr/>
        <a:lstStyle/>
        <a:p>
          <a:endParaRPr kumimoji="1" lang="ja-JP" altLang="en-US" sz="3200"/>
        </a:p>
      </dgm:t>
    </dgm:pt>
    <dgm:pt modelId="{D2352A0D-62A1-4D9A-8638-19469859F533}" type="sibTrans" cxnId="{6FD82D90-C2A6-4739-B66D-4C30DD9EB243}">
      <dgm:prSet/>
      <dgm:spPr/>
      <dgm:t>
        <a:bodyPr/>
        <a:lstStyle/>
        <a:p>
          <a:endParaRPr kumimoji="1" lang="ja-JP" altLang="en-US" sz="3200"/>
        </a:p>
      </dgm:t>
    </dgm:pt>
    <dgm:pt modelId="{F01ED24D-1137-479E-A8A4-2F12C36F7003}">
      <dgm:prSet phldrT="[テキスト]" custT="1"/>
      <dgm:spPr/>
      <dgm:t>
        <a:bodyPr/>
        <a:lstStyle/>
        <a:p>
          <a:pPr>
            <a:spcAft>
              <a:spcPts val="0"/>
            </a:spcAft>
          </a:pPr>
          <a:r>
            <a:rPr kumimoji="1" lang="ja-JP" altLang="en-US" sz="1400" dirty="0"/>
            <a:t>データモデルの記述仕様</a:t>
          </a:r>
        </a:p>
      </dgm:t>
    </dgm:pt>
    <dgm:pt modelId="{640D9601-3FEC-46D0-B68A-267DC9D7703C}" type="parTrans" cxnId="{49ECE073-4C94-4FBA-8589-7FE1BC3D2CE4}">
      <dgm:prSet/>
      <dgm:spPr/>
      <dgm:t>
        <a:bodyPr/>
        <a:lstStyle/>
        <a:p>
          <a:endParaRPr kumimoji="1" lang="ja-JP" altLang="en-US" sz="3200"/>
        </a:p>
      </dgm:t>
    </dgm:pt>
    <dgm:pt modelId="{4F4DDB40-4BFA-473C-B27B-16ABD3DDC1A9}" type="sibTrans" cxnId="{49ECE073-4C94-4FBA-8589-7FE1BC3D2CE4}">
      <dgm:prSet/>
      <dgm:spPr/>
      <dgm:t>
        <a:bodyPr/>
        <a:lstStyle/>
        <a:p>
          <a:endParaRPr kumimoji="1" lang="ja-JP" altLang="en-US" sz="3200"/>
        </a:p>
      </dgm:t>
    </dgm:pt>
    <dgm:pt modelId="{F8461022-4C3B-4B9D-BFE2-A09C8E945BF2}">
      <dgm:prSet phldrT="[テキスト]" custT="1"/>
      <dgm:spPr/>
      <dgm:t>
        <a:bodyPr/>
        <a:lstStyle/>
        <a:p>
          <a:pPr>
            <a:spcAft>
              <a:spcPct val="15000"/>
            </a:spcAft>
          </a:pPr>
          <a:r>
            <a:rPr kumimoji="1" lang="ja-JP" altLang="en-US" sz="1100" dirty="0"/>
            <a:t>構造化項目名記法</a:t>
          </a:r>
        </a:p>
      </dgm:t>
    </dgm:pt>
    <dgm:pt modelId="{20750DDD-508A-4303-8803-5272AE48208A}" type="parTrans" cxnId="{B773BC72-9C49-433C-99D2-64D994A3C5E5}">
      <dgm:prSet/>
      <dgm:spPr/>
      <dgm:t>
        <a:bodyPr/>
        <a:lstStyle/>
        <a:p>
          <a:endParaRPr kumimoji="1" lang="ja-JP" altLang="en-US" sz="3200"/>
        </a:p>
      </dgm:t>
    </dgm:pt>
    <dgm:pt modelId="{A4D43138-DB5E-4F5C-954B-7D65B8A799FD}" type="sibTrans" cxnId="{B773BC72-9C49-433C-99D2-64D994A3C5E5}">
      <dgm:prSet/>
      <dgm:spPr/>
      <dgm:t>
        <a:bodyPr/>
        <a:lstStyle/>
        <a:p>
          <a:endParaRPr kumimoji="1" lang="ja-JP" altLang="en-US" sz="3200"/>
        </a:p>
      </dgm:t>
    </dgm:pt>
    <dgm:pt modelId="{D78B0E4E-0219-4988-AD94-84A66742A6A7}">
      <dgm:prSet phldrT="[テキスト]" custT="1"/>
      <dgm:spPr/>
      <dgm:t>
        <a:bodyPr/>
        <a:lstStyle/>
        <a:p>
          <a:pPr>
            <a:spcAft>
              <a:spcPct val="35000"/>
            </a:spcAft>
          </a:pPr>
          <a:r>
            <a:rPr kumimoji="1" lang="ja-JP" altLang="en-US" sz="1400" dirty="0"/>
            <a:t>語彙の記述仕様</a:t>
          </a:r>
        </a:p>
      </dgm:t>
    </dgm:pt>
    <dgm:pt modelId="{DE7DF2AD-A911-494A-AB92-979DEBE4BE1A}" type="parTrans" cxnId="{930F350C-020E-47FA-9B48-AFF621FB1277}">
      <dgm:prSet/>
      <dgm:spPr/>
      <dgm:t>
        <a:bodyPr/>
        <a:lstStyle/>
        <a:p>
          <a:endParaRPr kumimoji="1" lang="ja-JP" altLang="en-US" sz="3200"/>
        </a:p>
      </dgm:t>
    </dgm:pt>
    <dgm:pt modelId="{58DF6E74-5D36-40C3-B9F4-A7886C371132}" type="sibTrans" cxnId="{930F350C-020E-47FA-9B48-AFF621FB1277}">
      <dgm:prSet/>
      <dgm:spPr/>
      <dgm:t>
        <a:bodyPr/>
        <a:lstStyle/>
        <a:p>
          <a:endParaRPr kumimoji="1" lang="ja-JP" altLang="en-US" sz="3200"/>
        </a:p>
      </dgm:t>
    </dgm:pt>
    <dgm:pt modelId="{8B01D924-60C7-4A27-8461-942006725639}">
      <dgm:prSet custT="1"/>
      <dgm:spPr/>
      <dgm:t>
        <a:bodyPr/>
        <a:lstStyle/>
        <a:p>
          <a:pPr>
            <a:spcAft>
              <a:spcPct val="15000"/>
            </a:spcAft>
          </a:pPr>
          <a:r>
            <a:rPr kumimoji="1" lang="en-US" altLang="ja-JP" sz="1100" dirty="0"/>
            <a:t>IMI</a:t>
          </a:r>
          <a:r>
            <a:rPr kumimoji="1" lang="ja-JP" altLang="en-US" sz="1100" dirty="0"/>
            <a:t>語彙記法</a:t>
          </a:r>
        </a:p>
      </dgm:t>
    </dgm:pt>
    <dgm:pt modelId="{59B1E8C0-3FF2-4291-B94A-DD923515E13C}" type="parTrans" cxnId="{A4F10A71-4007-4C5B-B3D0-12EF284DAC2F}">
      <dgm:prSet/>
      <dgm:spPr/>
      <dgm:t>
        <a:bodyPr/>
        <a:lstStyle/>
        <a:p>
          <a:endParaRPr kumimoji="1" lang="ja-JP" altLang="en-US" sz="3200"/>
        </a:p>
      </dgm:t>
    </dgm:pt>
    <dgm:pt modelId="{EF43235A-278A-492F-9310-A24490D6FF7F}" type="sibTrans" cxnId="{A4F10A71-4007-4C5B-B3D0-12EF284DAC2F}">
      <dgm:prSet/>
      <dgm:spPr/>
      <dgm:t>
        <a:bodyPr/>
        <a:lstStyle/>
        <a:p>
          <a:endParaRPr kumimoji="1" lang="ja-JP" altLang="en-US" sz="3200"/>
        </a:p>
      </dgm:t>
    </dgm:pt>
    <dgm:pt modelId="{37A2ABE5-2991-47BB-A67B-0CAFB21CB21D}">
      <dgm:prSet phldrT="[テキスト]" custT="1"/>
      <dgm:spPr/>
      <dgm:t>
        <a:bodyPr/>
        <a:lstStyle/>
        <a:p>
          <a:pPr>
            <a:spcAft>
              <a:spcPct val="15000"/>
            </a:spcAft>
          </a:pPr>
          <a:r>
            <a:rPr kumimoji="1" lang="ja-JP" altLang="en-US" sz="1100"/>
            <a:t>データモデル</a:t>
          </a:r>
          <a:r>
            <a:rPr kumimoji="1" lang="ja-JP" altLang="en-US" sz="1100" dirty="0"/>
            <a:t>仕様</a:t>
          </a:r>
        </a:p>
      </dgm:t>
    </dgm:pt>
    <dgm:pt modelId="{96C0FEA1-E2FB-4194-8EFB-0D801C67D1AA}" type="parTrans" cxnId="{09E29E68-D1FE-4DCB-983E-E3B5C7AC7EB9}">
      <dgm:prSet/>
      <dgm:spPr/>
      <dgm:t>
        <a:bodyPr/>
        <a:lstStyle/>
        <a:p>
          <a:endParaRPr kumimoji="1" lang="ja-JP" altLang="en-US" sz="3200"/>
        </a:p>
      </dgm:t>
    </dgm:pt>
    <dgm:pt modelId="{3856DAA2-D13C-4CD5-B3DF-2FC00AB193FD}" type="sibTrans" cxnId="{09E29E68-D1FE-4DCB-983E-E3B5C7AC7EB9}">
      <dgm:prSet/>
      <dgm:spPr/>
      <dgm:t>
        <a:bodyPr/>
        <a:lstStyle/>
        <a:p>
          <a:endParaRPr kumimoji="1" lang="ja-JP" altLang="en-US" sz="3200"/>
        </a:p>
      </dgm:t>
    </dgm:pt>
    <dgm:pt modelId="{9C2FF8FD-3CB2-4E78-B5C1-E111C19652EC}">
      <dgm:prSet custT="1"/>
      <dgm:spPr/>
      <dgm:t>
        <a:bodyPr/>
        <a:lstStyle/>
        <a:p>
          <a:r>
            <a:rPr kumimoji="1" lang="ja-JP" altLang="en-US" sz="1100" dirty="0"/>
            <a:t>表形式データ→</a:t>
          </a:r>
          <a:r>
            <a:rPr kumimoji="1" lang="en-US" altLang="ja-JP" sz="1100" dirty="0"/>
            <a:t>RDF</a:t>
          </a:r>
          <a:r>
            <a:rPr kumimoji="1" lang="ja-JP" altLang="en-US" sz="1100" dirty="0" err="1"/>
            <a:t>、</a:t>
          </a:r>
          <a:r>
            <a:rPr kumimoji="1" lang="en-US" altLang="ja-JP" sz="1100" dirty="0"/>
            <a:t>XML</a:t>
          </a:r>
          <a:r>
            <a:rPr kumimoji="1" lang="ja-JP" altLang="en-US" sz="1100" dirty="0" err="1"/>
            <a:t>への</a:t>
          </a:r>
          <a:r>
            <a:rPr kumimoji="1" lang="ja-JP" altLang="en-US" sz="1100" dirty="0"/>
            <a:t>変換ツール</a:t>
          </a:r>
        </a:p>
      </dgm:t>
    </dgm:pt>
    <dgm:pt modelId="{5E8C4B49-750C-413D-ADFC-B1E8E503F2E2}" type="parTrans" cxnId="{B2DC4F43-1132-451C-9CF9-0513B3D5E2DD}">
      <dgm:prSet/>
      <dgm:spPr/>
      <dgm:t>
        <a:bodyPr/>
        <a:lstStyle/>
        <a:p>
          <a:endParaRPr kumimoji="1" lang="ja-JP" altLang="en-US" sz="3200"/>
        </a:p>
      </dgm:t>
    </dgm:pt>
    <dgm:pt modelId="{75ABB9F8-4F45-48D5-B93B-79F54FD44763}" type="sibTrans" cxnId="{B2DC4F43-1132-451C-9CF9-0513B3D5E2DD}">
      <dgm:prSet/>
      <dgm:spPr/>
      <dgm:t>
        <a:bodyPr/>
        <a:lstStyle/>
        <a:p>
          <a:endParaRPr kumimoji="1" lang="ja-JP" altLang="en-US" sz="3200"/>
        </a:p>
      </dgm:t>
    </dgm:pt>
    <dgm:pt modelId="{58945DA4-8441-4E2A-8A14-41A3CAE28355}">
      <dgm:prSet custT="1"/>
      <dgm:spPr/>
      <dgm:t>
        <a:bodyPr/>
        <a:lstStyle/>
        <a:p>
          <a:r>
            <a:rPr kumimoji="1" lang="ja-JP" altLang="en-US" sz="1400" dirty="0"/>
            <a:t>情報提供</a:t>
          </a:r>
        </a:p>
      </dgm:t>
    </dgm:pt>
    <dgm:pt modelId="{3F75A951-0DC8-48CD-90FC-668D8A9BC767}" type="parTrans" cxnId="{64001449-6C58-4EBE-A0A8-28DDF028C154}">
      <dgm:prSet/>
      <dgm:spPr/>
      <dgm:t>
        <a:bodyPr/>
        <a:lstStyle/>
        <a:p>
          <a:endParaRPr kumimoji="1" lang="ja-JP" altLang="en-US" sz="3200"/>
        </a:p>
      </dgm:t>
    </dgm:pt>
    <dgm:pt modelId="{086AE7B5-2D8E-4191-B55F-1A4BD691DB62}" type="sibTrans" cxnId="{64001449-6C58-4EBE-A0A8-28DDF028C154}">
      <dgm:prSet/>
      <dgm:spPr/>
      <dgm:t>
        <a:bodyPr/>
        <a:lstStyle/>
        <a:p>
          <a:endParaRPr kumimoji="1" lang="ja-JP" altLang="en-US" sz="3200"/>
        </a:p>
      </dgm:t>
    </dgm:pt>
    <dgm:pt modelId="{59B347A1-4444-41CA-8E66-BB7501EE7687}">
      <dgm:prSet custT="1"/>
      <dgm:spPr/>
      <dgm:t>
        <a:bodyPr/>
        <a:lstStyle/>
        <a:p>
          <a:r>
            <a:rPr kumimoji="1" lang="en-US" altLang="ja-JP" sz="1400" dirty="0"/>
            <a:t>IMI</a:t>
          </a:r>
          <a:r>
            <a:rPr kumimoji="1" lang="ja-JP" altLang="en-US" sz="1400" dirty="0"/>
            <a:t>パートナー</a:t>
          </a:r>
        </a:p>
      </dgm:t>
    </dgm:pt>
    <dgm:pt modelId="{151A1356-259F-4E43-A6EF-DE8674199F16}" type="parTrans" cxnId="{538AFEBD-A76A-4E5E-82A4-A96AAE7A3197}">
      <dgm:prSet/>
      <dgm:spPr/>
      <dgm:t>
        <a:bodyPr/>
        <a:lstStyle/>
        <a:p>
          <a:endParaRPr kumimoji="1" lang="ja-JP" altLang="en-US" sz="3200"/>
        </a:p>
      </dgm:t>
    </dgm:pt>
    <dgm:pt modelId="{61C4857C-8202-4A80-A58C-4EF5D63C3948}" type="sibTrans" cxnId="{538AFEBD-A76A-4E5E-82A4-A96AAE7A3197}">
      <dgm:prSet/>
      <dgm:spPr/>
      <dgm:t>
        <a:bodyPr/>
        <a:lstStyle/>
        <a:p>
          <a:endParaRPr kumimoji="1" lang="ja-JP" altLang="en-US" sz="3200"/>
        </a:p>
      </dgm:t>
    </dgm:pt>
    <dgm:pt modelId="{23B64E1A-1738-43E1-8979-596ABD7075D3}">
      <dgm:prSet custT="1"/>
      <dgm:spPr/>
      <dgm:t>
        <a:bodyPr/>
        <a:lstStyle/>
        <a:p>
          <a:pPr marL="0" lvl="0" algn="l" defTabSz="622300">
            <a:lnSpc>
              <a:spcPct val="90000"/>
            </a:lnSpc>
            <a:spcBef>
              <a:spcPct val="0"/>
            </a:spcBef>
            <a:spcAft>
              <a:spcPct val="35000"/>
            </a:spcAft>
            <a:buNone/>
          </a:pPr>
          <a:r>
            <a:rPr kumimoji="1" lang="en-US" altLang="ja-JP" sz="1400" kern="1200" dirty="0"/>
            <a:t>imi.go.jp</a:t>
          </a:r>
          <a:endParaRPr kumimoji="1" lang="ja-JP" altLang="en-US" sz="1400" kern="1200" dirty="0"/>
        </a:p>
      </dgm:t>
    </dgm:pt>
    <dgm:pt modelId="{0D3EDC1C-B3D9-4EE9-99FC-8B4DD94FA92F}" type="parTrans" cxnId="{798A2E73-5FB5-4B78-A1CE-2C274050084D}">
      <dgm:prSet/>
      <dgm:spPr/>
      <dgm:t>
        <a:bodyPr/>
        <a:lstStyle/>
        <a:p>
          <a:endParaRPr kumimoji="1" lang="ja-JP" altLang="en-US" sz="2000"/>
        </a:p>
      </dgm:t>
    </dgm:pt>
    <dgm:pt modelId="{E804B18F-8DC2-4B39-B3B4-22549D831A71}" type="sibTrans" cxnId="{798A2E73-5FB5-4B78-A1CE-2C274050084D}">
      <dgm:prSet/>
      <dgm:spPr/>
      <dgm:t>
        <a:bodyPr/>
        <a:lstStyle/>
        <a:p>
          <a:endParaRPr kumimoji="1" lang="ja-JP" altLang="en-US" sz="2000"/>
        </a:p>
      </dgm:t>
    </dgm:pt>
    <dgm:pt modelId="{FE7C9DC7-6A26-4244-9E50-1DAE7DA41FDA}">
      <dgm:prSet custT="1"/>
      <dgm:spPr/>
      <dgm:t>
        <a:bodyPr/>
        <a:lstStyle/>
        <a:p>
          <a:pPr marL="114300" lvl="1" indent="-114300" algn="l" defTabSz="622300">
            <a:lnSpc>
              <a:spcPct val="90000"/>
            </a:lnSpc>
            <a:spcBef>
              <a:spcPct val="0"/>
            </a:spcBef>
            <a:spcAft>
              <a:spcPct val="15000"/>
            </a:spcAft>
            <a:buChar char="•"/>
          </a:pPr>
          <a:r>
            <a:rPr kumimoji="1" lang="ja-JP" altLang="en-US" sz="1100" kern="1200" baseline="0">
              <a:latin typeface="Calibri"/>
              <a:ea typeface="IPA Pゴシック"/>
              <a:cs typeface="+mn-cs"/>
            </a:rPr>
            <a:t>データ公開手順</a:t>
          </a:r>
          <a:endParaRPr kumimoji="1" lang="ja-JP" altLang="en-US" sz="1100" kern="1200" baseline="0" dirty="0">
            <a:latin typeface="Calibri"/>
            <a:ea typeface="IPA Pゴシック"/>
            <a:cs typeface="+mn-cs"/>
          </a:endParaRPr>
        </a:p>
      </dgm:t>
    </dgm:pt>
    <dgm:pt modelId="{A25A3578-7789-4B10-95B2-9298C67AD248}" type="parTrans" cxnId="{FFB64803-7931-4B6E-A786-0BE2466514BF}">
      <dgm:prSet/>
      <dgm:spPr/>
      <dgm:t>
        <a:bodyPr/>
        <a:lstStyle/>
        <a:p>
          <a:endParaRPr kumimoji="1" lang="ja-JP" altLang="en-US" sz="2000"/>
        </a:p>
      </dgm:t>
    </dgm:pt>
    <dgm:pt modelId="{EFB8EDF4-36E9-4ED9-94DB-02E019433A15}" type="sibTrans" cxnId="{FFB64803-7931-4B6E-A786-0BE2466514BF}">
      <dgm:prSet/>
      <dgm:spPr/>
      <dgm:t>
        <a:bodyPr/>
        <a:lstStyle/>
        <a:p>
          <a:endParaRPr kumimoji="1" lang="ja-JP" altLang="en-US" sz="2000"/>
        </a:p>
      </dgm:t>
    </dgm:pt>
    <dgm:pt modelId="{DC1E7D4E-2C4C-43B4-91A8-68A39FCAA297}">
      <dgm:prSet custT="1"/>
      <dgm:spPr/>
      <dgm:t>
        <a:bodyPr/>
        <a:lstStyle/>
        <a:p>
          <a:pPr marL="114300" lvl="1" indent="-114300" algn="l" defTabSz="622300">
            <a:lnSpc>
              <a:spcPct val="90000"/>
            </a:lnSpc>
            <a:spcBef>
              <a:spcPct val="0"/>
            </a:spcBef>
            <a:spcAft>
              <a:spcPct val="15000"/>
            </a:spcAft>
            <a:buChar char="•"/>
          </a:pPr>
          <a:r>
            <a:rPr kumimoji="1" lang="ja-JP" altLang="en-US" sz="1100" kern="1200" baseline="0" dirty="0">
              <a:latin typeface="Calibri"/>
              <a:ea typeface="IPA Pゴシック"/>
              <a:cs typeface="+mn-cs"/>
            </a:rPr>
            <a:t>解説</a:t>
          </a:r>
        </a:p>
      </dgm:t>
    </dgm:pt>
    <dgm:pt modelId="{8CDBAFE7-F8D8-427E-9532-A9A240B66A97}" type="parTrans" cxnId="{997B0C84-0018-4ED7-B1A9-1F5B9DE48796}">
      <dgm:prSet/>
      <dgm:spPr/>
      <dgm:t>
        <a:bodyPr/>
        <a:lstStyle/>
        <a:p>
          <a:endParaRPr kumimoji="1" lang="ja-JP" altLang="en-US" sz="2000"/>
        </a:p>
      </dgm:t>
    </dgm:pt>
    <dgm:pt modelId="{D13AC1A4-9E23-407C-982B-219F49C30BD9}" type="sibTrans" cxnId="{997B0C84-0018-4ED7-B1A9-1F5B9DE48796}">
      <dgm:prSet/>
      <dgm:spPr/>
      <dgm:t>
        <a:bodyPr/>
        <a:lstStyle/>
        <a:p>
          <a:endParaRPr kumimoji="1" lang="ja-JP" altLang="en-US" sz="2000"/>
        </a:p>
      </dgm:t>
    </dgm:pt>
    <dgm:pt modelId="{63E4169F-D569-43F7-9B20-3C0843E4CF81}">
      <dgm:prSet custT="1"/>
      <dgm:spPr/>
      <dgm:t>
        <a:bodyPr/>
        <a:lstStyle/>
        <a:p>
          <a:pPr marL="0" lvl="0" algn="l" defTabSz="622300">
            <a:lnSpc>
              <a:spcPct val="90000"/>
            </a:lnSpc>
            <a:spcBef>
              <a:spcPct val="0"/>
            </a:spcBef>
            <a:spcAft>
              <a:spcPct val="35000"/>
            </a:spcAft>
            <a:buNone/>
          </a:pPr>
          <a:r>
            <a:rPr kumimoji="1" lang="ja-JP" altLang="en-US" sz="1400" kern="1200" dirty="0"/>
            <a:t>セミナー</a:t>
          </a:r>
        </a:p>
      </dgm:t>
    </dgm:pt>
    <dgm:pt modelId="{8259455D-F626-4DFE-A83C-AF4316A8AC80}" type="parTrans" cxnId="{12293033-E0F4-448D-BF51-2EE3B19B49AB}">
      <dgm:prSet/>
      <dgm:spPr/>
      <dgm:t>
        <a:bodyPr/>
        <a:lstStyle/>
        <a:p>
          <a:endParaRPr kumimoji="1" lang="ja-JP" altLang="en-US" sz="2000"/>
        </a:p>
      </dgm:t>
    </dgm:pt>
    <dgm:pt modelId="{039555AD-C176-4B98-95D9-BE7261577C44}" type="sibTrans" cxnId="{12293033-E0F4-448D-BF51-2EE3B19B49AB}">
      <dgm:prSet/>
      <dgm:spPr/>
      <dgm:t>
        <a:bodyPr/>
        <a:lstStyle/>
        <a:p>
          <a:endParaRPr kumimoji="1" lang="ja-JP" altLang="en-US" sz="2000"/>
        </a:p>
      </dgm:t>
    </dgm:pt>
    <dgm:pt modelId="{C21D7ECD-F670-454F-A933-60028CBAB96B}">
      <dgm:prSet custT="1"/>
      <dgm:spPr/>
      <dgm:t>
        <a:bodyPr/>
        <a:lstStyle/>
        <a:p>
          <a:pPr marL="114300" lvl="1" indent="-114300" algn="l" defTabSz="622300">
            <a:lnSpc>
              <a:spcPct val="90000"/>
            </a:lnSpc>
            <a:spcBef>
              <a:spcPct val="0"/>
            </a:spcBef>
            <a:spcAft>
              <a:spcPct val="15000"/>
            </a:spcAft>
            <a:buChar char="•"/>
          </a:pPr>
          <a:r>
            <a:rPr kumimoji="1" lang="ja-JP" altLang="en-US" sz="1100" kern="1200" baseline="0" dirty="0">
              <a:latin typeface="Calibri"/>
              <a:ea typeface="IPA Pゴシック"/>
              <a:cs typeface="+mn-cs"/>
            </a:rPr>
            <a:t>検討中の語彙</a:t>
          </a:r>
        </a:p>
      </dgm:t>
    </dgm:pt>
    <dgm:pt modelId="{A533C8B1-6592-4B8B-AF9F-07FD360E5EC2}" type="parTrans" cxnId="{6CB10612-8EFE-4A55-99C5-E47404E636AC}">
      <dgm:prSet/>
      <dgm:spPr/>
      <dgm:t>
        <a:bodyPr/>
        <a:lstStyle/>
        <a:p>
          <a:endParaRPr kumimoji="1" lang="ja-JP" altLang="en-US" sz="2000"/>
        </a:p>
      </dgm:t>
    </dgm:pt>
    <dgm:pt modelId="{78A3A08C-4DE2-4BE8-B87D-0A33F095F3E4}" type="sibTrans" cxnId="{6CB10612-8EFE-4A55-99C5-E47404E636AC}">
      <dgm:prSet/>
      <dgm:spPr/>
      <dgm:t>
        <a:bodyPr/>
        <a:lstStyle/>
        <a:p>
          <a:endParaRPr kumimoji="1" lang="ja-JP" altLang="en-US" sz="2000"/>
        </a:p>
      </dgm:t>
    </dgm:pt>
    <dgm:pt modelId="{6325BFA0-52C1-491D-AEB2-88DE5CBF40A9}">
      <dgm:prSet custT="1"/>
      <dgm:spPr/>
      <dgm:t>
        <a:bodyPr/>
        <a:lstStyle/>
        <a:p>
          <a:r>
            <a:rPr kumimoji="1" lang="ja-JP" altLang="en-US" sz="1400" kern="1200" dirty="0"/>
            <a:t>語彙整備・活用</a:t>
          </a:r>
        </a:p>
      </dgm:t>
    </dgm:pt>
    <dgm:pt modelId="{B903319E-6830-460B-9588-3B46C14167C4}" type="parTrans" cxnId="{18C7416D-22D8-4017-A48F-D9DF8661D86E}">
      <dgm:prSet/>
      <dgm:spPr/>
      <dgm:t>
        <a:bodyPr/>
        <a:lstStyle/>
        <a:p>
          <a:endParaRPr kumimoji="1" lang="ja-JP" altLang="en-US" sz="2000"/>
        </a:p>
      </dgm:t>
    </dgm:pt>
    <dgm:pt modelId="{845340B1-8391-40B3-9773-15BC4BFBAC98}" type="sibTrans" cxnId="{18C7416D-22D8-4017-A48F-D9DF8661D86E}">
      <dgm:prSet/>
      <dgm:spPr/>
      <dgm:t>
        <a:bodyPr/>
        <a:lstStyle/>
        <a:p>
          <a:endParaRPr kumimoji="1" lang="ja-JP" altLang="en-US" sz="2000"/>
        </a:p>
      </dgm:t>
    </dgm:pt>
    <dgm:pt modelId="{09E1E5FC-49DE-4F3D-862E-92D1AE595C4A}">
      <dgm:prSet custT="1"/>
      <dgm:spPr/>
      <dgm:t>
        <a:bodyPr/>
        <a:lstStyle/>
        <a:p>
          <a:r>
            <a:rPr kumimoji="1" lang="ja-JP" altLang="en-US" sz="1100" kern="1200" baseline="0">
              <a:latin typeface="Calibri"/>
              <a:ea typeface="IPA Pゴシック"/>
              <a:cs typeface="+mn-cs"/>
            </a:rPr>
            <a:t>埼玉県</a:t>
          </a:r>
          <a:endParaRPr kumimoji="1" lang="ja-JP" altLang="en-US" sz="1100" kern="1200" baseline="0" dirty="0">
            <a:latin typeface="Calibri"/>
            <a:ea typeface="IPA Pゴシック"/>
            <a:cs typeface="+mn-cs"/>
          </a:endParaRPr>
        </a:p>
      </dgm:t>
    </dgm:pt>
    <dgm:pt modelId="{664AA621-B8A0-43EE-89CE-E6EA44D01ADD}" type="parTrans" cxnId="{260E0BF6-B5C7-4AC0-958D-1C74D2247B46}">
      <dgm:prSet/>
      <dgm:spPr/>
      <dgm:t>
        <a:bodyPr/>
        <a:lstStyle/>
        <a:p>
          <a:endParaRPr kumimoji="1" lang="ja-JP" altLang="en-US" sz="2000"/>
        </a:p>
      </dgm:t>
    </dgm:pt>
    <dgm:pt modelId="{8F054038-4AE3-4944-B403-EF3D49CAFE34}" type="sibTrans" cxnId="{260E0BF6-B5C7-4AC0-958D-1C74D2247B46}">
      <dgm:prSet/>
      <dgm:spPr/>
      <dgm:t>
        <a:bodyPr/>
        <a:lstStyle/>
        <a:p>
          <a:endParaRPr kumimoji="1" lang="ja-JP" altLang="en-US" sz="2000"/>
        </a:p>
      </dgm:t>
    </dgm:pt>
    <dgm:pt modelId="{840BAA04-19F3-420B-AE77-6F305771767A}">
      <dgm:prSet custT="1"/>
      <dgm:spPr/>
      <dgm:t>
        <a:bodyPr/>
        <a:lstStyle/>
        <a:p>
          <a:r>
            <a:rPr kumimoji="1" lang="ja-JP" altLang="en-US" sz="1100" kern="1200" baseline="0" dirty="0">
              <a:latin typeface="Calibri"/>
              <a:ea typeface="IPA Pゴシック"/>
              <a:cs typeface="+mn-cs"/>
            </a:rPr>
            <a:t>さがみオープンデータ推進協議会</a:t>
          </a:r>
        </a:p>
      </dgm:t>
    </dgm:pt>
    <dgm:pt modelId="{0E2AA0AB-4E66-4332-BFF1-0541F9127023}" type="parTrans" cxnId="{12D64C2F-FC25-4F27-9A2B-5885C8575EDC}">
      <dgm:prSet/>
      <dgm:spPr/>
      <dgm:t>
        <a:bodyPr/>
        <a:lstStyle/>
        <a:p>
          <a:endParaRPr kumimoji="1" lang="ja-JP" altLang="en-US" sz="2000"/>
        </a:p>
      </dgm:t>
    </dgm:pt>
    <dgm:pt modelId="{6E92FF30-243A-4A38-9AD6-FE5442816BC9}" type="sibTrans" cxnId="{12D64C2F-FC25-4F27-9A2B-5885C8575EDC}">
      <dgm:prSet/>
      <dgm:spPr/>
      <dgm:t>
        <a:bodyPr/>
        <a:lstStyle/>
        <a:p>
          <a:endParaRPr kumimoji="1" lang="ja-JP" altLang="en-US" sz="2000"/>
        </a:p>
      </dgm:t>
    </dgm:pt>
    <dgm:pt modelId="{F2F1174D-03D8-4838-80A3-0E8AEE02D594}">
      <dgm:prSet custT="1"/>
      <dgm:spPr/>
      <dgm:t>
        <a:bodyPr/>
        <a:lstStyle/>
        <a:p>
          <a:r>
            <a:rPr kumimoji="1" lang="ja-JP" altLang="en-US" sz="1100" kern="1200" baseline="0">
              <a:latin typeface="Calibri"/>
              <a:ea typeface="IPA Pゴシック"/>
              <a:cs typeface="+mn-cs"/>
            </a:rPr>
            <a:t>法人インフォ</a:t>
          </a:r>
          <a:endParaRPr kumimoji="1" lang="ja-JP" altLang="en-US" sz="1100" kern="1200" baseline="0" dirty="0">
            <a:latin typeface="Calibri"/>
            <a:ea typeface="IPA Pゴシック"/>
            <a:cs typeface="+mn-cs"/>
          </a:endParaRPr>
        </a:p>
      </dgm:t>
    </dgm:pt>
    <dgm:pt modelId="{A0E56F5F-B2BE-4A9F-B4C8-D74213F33887}" type="parTrans" cxnId="{D20A7763-D5FB-4573-9EF1-F1DF45CF2D58}">
      <dgm:prSet/>
      <dgm:spPr/>
      <dgm:t>
        <a:bodyPr/>
        <a:lstStyle/>
        <a:p>
          <a:endParaRPr kumimoji="1" lang="ja-JP" altLang="en-US" sz="2000"/>
        </a:p>
      </dgm:t>
    </dgm:pt>
    <dgm:pt modelId="{EE5BCB7C-E64E-47DC-9AB2-DF5D209B7F56}" type="sibTrans" cxnId="{D20A7763-D5FB-4573-9EF1-F1DF45CF2D58}">
      <dgm:prSet/>
      <dgm:spPr/>
      <dgm:t>
        <a:bodyPr/>
        <a:lstStyle/>
        <a:p>
          <a:endParaRPr kumimoji="1" lang="ja-JP" altLang="en-US" sz="2000"/>
        </a:p>
      </dgm:t>
    </dgm:pt>
    <dgm:pt modelId="{A210C0BF-B0D8-42B5-8303-E88DD10732CD}">
      <dgm:prSet custT="1"/>
      <dgm:spPr/>
      <dgm:t>
        <a:bodyPr/>
        <a:lstStyle/>
        <a:p>
          <a:r>
            <a:rPr kumimoji="1" lang="ja-JP" altLang="en-US" sz="1100" kern="1200" baseline="0" dirty="0">
              <a:latin typeface="Calibri"/>
              <a:ea typeface="IPA Pゴシック"/>
              <a:cs typeface="+mn-cs"/>
            </a:rPr>
            <a:t>データ流通推進協議会</a:t>
          </a:r>
          <a:r>
            <a:rPr kumimoji="1" lang="en-US" altLang="ja-JP" sz="1100" kern="1200" baseline="0" dirty="0">
              <a:latin typeface="Calibri"/>
              <a:ea typeface="IPA Pゴシック"/>
              <a:cs typeface="+mn-cs"/>
            </a:rPr>
            <a:t>	</a:t>
          </a:r>
          <a:r>
            <a:rPr kumimoji="1" lang="ja-JP" altLang="en-US" sz="1100" kern="1200" baseline="0" dirty="0">
              <a:latin typeface="Calibri"/>
              <a:ea typeface="IPA Pゴシック"/>
              <a:cs typeface="+mn-cs"/>
            </a:rPr>
            <a:t>など</a:t>
          </a:r>
        </a:p>
      </dgm:t>
    </dgm:pt>
    <dgm:pt modelId="{6C2B9C28-FABD-4867-8F2B-8453E46D74FD}" type="parTrans" cxnId="{1D9FC7B5-CB3F-4F34-88F3-6AC507C5D23B}">
      <dgm:prSet/>
      <dgm:spPr/>
      <dgm:t>
        <a:bodyPr/>
        <a:lstStyle/>
        <a:p>
          <a:endParaRPr kumimoji="1" lang="ja-JP" altLang="en-US" sz="2000"/>
        </a:p>
      </dgm:t>
    </dgm:pt>
    <dgm:pt modelId="{40E99CA9-FE8E-43A3-B0BC-05B4AD382583}" type="sibTrans" cxnId="{1D9FC7B5-CB3F-4F34-88F3-6AC507C5D23B}">
      <dgm:prSet/>
      <dgm:spPr/>
      <dgm:t>
        <a:bodyPr/>
        <a:lstStyle/>
        <a:p>
          <a:endParaRPr kumimoji="1" lang="ja-JP" altLang="en-US" sz="2000"/>
        </a:p>
      </dgm:t>
    </dgm:pt>
    <dgm:pt modelId="{421DB4A2-4B9E-48F1-9901-AC9BAC07A9CF}">
      <dgm:prSet custT="1"/>
      <dgm:spPr/>
      <dgm:t>
        <a:bodyPr/>
        <a:lstStyle/>
        <a:p>
          <a:r>
            <a:rPr kumimoji="1" lang="ja-JP" altLang="en-US" sz="1400" kern="1200" dirty="0"/>
            <a:t>相互運用性向上</a:t>
          </a:r>
        </a:p>
      </dgm:t>
    </dgm:pt>
    <dgm:pt modelId="{48E57AB8-273C-45FD-BCB8-570B4581E6ED}" type="parTrans" cxnId="{1A9B9E98-E2F0-478F-B781-2BB73D8ADE09}">
      <dgm:prSet/>
      <dgm:spPr/>
      <dgm:t>
        <a:bodyPr/>
        <a:lstStyle/>
        <a:p>
          <a:endParaRPr kumimoji="1" lang="ja-JP" altLang="en-US" sz="2000"/>
        </a:p>
      </dgm:t>
    </dgm:pt>
    <dgm:pt modelId="{6CDBD82D-D534-460B-A199-4251336BFF9E}" type="sibTrans" cxnId="{1A9B9E98-E2F0-478F-B781-2BB73D8ADE09}">
      <dgm:prSet/>
      <dgm:spPr/>
      <dgm:t>
        <a:bodyPr/>
        <a:lstStyle/>
        <a:p>
          <a:endParaRPr kumimoji="1" lang="ja-JP" altLang="en-US" sz="2000"/>
        </a:p>
      </dgm:t>
    </dgm:pt>
    <dgm:pt modelId="{716F6BBD-FE2E-4FFA-A4BB-6FF0C96959A7}">
      <dgm:prSet custT="1"/>
      <dgm:spPr/>
      <dgm:t>
        <a:bodyPr/>
        <a:lstStyle/>
        <a:p>
          <a:r>
            <a:rPr kumimoji="1" lang="en-US" altLang="ja-JP" sz="1100" kern="1200" baseline="0" dirty="0"/>
            <a:t>XBRL</a:t>
          </a:r>
          <a:endParaRPr kumimoji="1" lang="ja-JP" altLang="en-US" sz="1100" kern="1200" baseline="0" dirty="0"/>
        </a:p>
      </dgm:t>
    </dgm:pt>
    <dgm:pt modelId="{1ABEB7F2-E80C-4458-A52C-704BE0BA400E}" type="parTrans" cxnId="{7F42DB37-4484-4046-AB33-FCEFA4FC631F}">
      <dgm:prSet/>
      <dgm:spPr/>
      <dgm:t>
        <a:bodyPr/>
        <a:lstStyle/>
        <a:p>
          <a:endParaRPr kumimoji="1" lang="ja-JP" altLang="en-US" sz="2000"/>
        </a:p>
      </dgm:t>
    </dgm:pt>
    <dgm:pt modelId="{51E90505-8C82-41A3-8633-9BDBA7840CCE}" type="sibTrans" cxnId="{7F42DB37-4484-4046-AB33-FCEFA4FC631F}">
      <dgm:prSet/>
      <dgm:spPr/>
      <dgm:t>
        <a:bodyPr/>
        <a:lstStyle/>
        <a:p>
          <a:endParaRPr kumimoji="1" lang="ja-JP" altLang="en-US" sz="2000"/>
        </a:p>
      </dgm:t>
    </dgm:pt>
    <dgm:pt modelId="{5432841F-2E57-4C22-8203-63A975A2F6AD}">
      <dgm:prSet custT="1"/>
      <dgm:spPr/>
      <dgm:t>
        <a:bodyPr/>
        <a:lstStyle/>
        <a:p>
          <a:r>
            <a:rPr kumimoji="1" lang="ja-JP" altLang="en-US" sz="1100" kern="1200" baseline="0" dirty="0"/>
            <a:t>統計</a:t>
          </a:r>
          <a:r>
            <a:rPr kumimoji="1" lang="en-US" altLang="ja-JP" sz="1100" kern="1200" baseline="0" dirty="0"/>
            <a:t>LOD</a:t>
          </a:r>
          <a:r>
            <a:rPr kumimoji="1" lang="ja-JP" altLang="en-US" sz="1100" kern="1200" baseline="0" dirty="0"/>
            <a:t>　など</a:t>
          </a:r>
        </a:p>
      </dgm:t>
    </dgm:pt>
    <dgm:pt modelId="{0E638444-FF69-4F9C-BF70-4F4195618C34}" type="parTrans" cxnId="{DEAFAAB2-ADF3-4674-93D0-33D882A8ABFE}">
      <dgm:prSet/>
      <dgm:spPr/>
      <dgm:t>
        <a:bodyPr/>
        <a:lstStyle/>
        <a:p>
          <a:endParaRPr kumimoji="1" lang="ja-JP" altLang="en-US" sz="2000"/>
        </a:p>
      </dgm:t>
    </dgm:pt>
    <dgm:pt modelId="{FC44DB43-B2A1-426E-9581-85FBCD076FE8}" type="sibTrans" cxnId="{DEAFAAB2-ADF3-4674-93D0-33D882A8ABFE}">
      <dgm:prSet/>
      <dgm:spPr/>
      <dgm:t>
        <a:bodyPr/>
        <a:lstStyle/>
        <a:p>
          <a:endParaRPr kumimoji="1" lang="ja-JP" altLang="en-US" sz="2000"/>
        </a:p>
      </dgm:t>
    </dgm:pt>
    <dgm:pt modelId="{878B8945-DDD8-4DBD-B1CA-3FA7DC692851}">
      <dgm:prSet phldrT="[テキスト]" custT="1"/>
      <dgm:spPr/>
      <dgm:t>
        <a:bodyPr/>
        <a:lstStyle/>
        <a:p>
          <a:pPr marL="0" lvl="0" indent="0" algn="l" defTabSz="622300">
            <a:lnSpc>
              <a:spcPct val="90000"/>
            </a:lnSpc>
            <a:spcBef>
              <a:spcPct val="0"/>
            </a:spcBef>
            <a:spcAft>
              <a:spcPts val="0"/>
            </a:spcAft>
            <a:buNone/>
          </a:pPr>
          <a:r>
            <a:rPr kumimoji="1" lang="ja-JP" altLang="en-US" sz="1400" kern="1200" dirty="0">
              <a:solidFill>
                <a:srgbClr val="000000">
                  <a:hueOff val="0"/>
                  <a:satOff val="0"/>
                  <a:lumOff val="0"/>
                  <a:alphaOff val="0"/>
                </a:srgbClr>
              </a:solidFill>
              <a:latin typeface="Calibri"/>
              <a:ea typeface="IPA Pゴシック"/>
              <a:cs typeface="+mn-cs"/>
            </a:rPr>
            <a:t>データモデル</a:t>
          </a:r>
          <a:endParaRPr kumimoji="1" lang="en-US" altLang="ja-JP" sz="1400" kern="1200" dirty="0">
            <a:solidFill>
              <a:srgbClr val="000000">
                <a:hueOff val="0"/>
                <a:satOff val="0"/>
                <a:lumOff val="0"/>
                <a:alphaOff val="0"/>
              </a:srgbClr>
            </a:solidFill>
            <a:latin typeface="Calibri"/>
            <a:ea typeface="IPA Pゴシック"/>
            <a:cs typeface="+mn-cs"/>
          </a:endParaRPr>
        </a:p>
      </dgm:t>
    </dgm:pt>
    <dgm:pt modelId="{12656D4D-BB5D-448F-ADE9-BA74C02101D9}" type="parTrans" cxnId="{F0879BA4-C0D5-4749-828E-A404EE05144C}">
      <dgm:prSet/>
      <dgm:spPr/>
      <dgm:t>
        <a:bodyPr/>
        <a:lstStyle/>
        <a:p>
          <a:endParaRPr kumimoji="1" lang="ja-JP" altLang="en-US"/>
        </a:p>
      </dgm:t>
    </dgm:pt>
    <dgm:pt modelId="{3C189A46-C398-4D68-9258-4BFE5426906C}" type="sibTrans" cxnId="{F0879BA4-C0D5-4749-828E-A404EE05144C}">
      <dgm:prSet/>
      <dgm:spPr/>
      <dgm:t>
        <a:bodyPr/>
        <a:lstStyle/>
        <a:p>
          <a:endParaRPr kumimoji="1" lang="ja-JP" altLang="en-US"/>
        </a:p>
      </dgm:t>
    </dgm:pt>
    <dgm:pt modelId="{B26FFAC0-1F63-45E5-ADDA-794D9DC72F68}">
      <dgm:prSet phldrT="[テキスト]" custT="1"/>
      <dgm:spPr/>
      <dgm:t>
        <a:bodyPr/>
        <a:lstStyle/>
        <a:p>
          <a:pPr marL="57150" lvl="1" indent="0" algn="l" defTabSz="488950">
            <a:lnSpc>
              <a:spcPct val="90000"/>
            </a:lnSpc>
            <a:spcBef>
              <a:spcPct val="0"/>
            </a:spcBef>
            <a:spcAft>
              <a:spcPct val="15000"/>
            </a:spcAft>
          </a:pPr>
          <a:r>
            <a:rPr kumimoji="1" lang="ja-JP" altLang="en-US" sz="1100" kern="1200" dirty="0"/>
            <a:t>法人基本情報</a:t>
          </a:r>
        </a:p>
      </dgm:t>
    </dgm:pt>
    <dgm:pt modelId="{E2679776-C654-43D1-B0F0-6FBAB796F0A7}" type="parTrans" cxnId="{A5FDD042-B741-44A1-A4D7-9C50CC782BAE}">
      <dgm:prSet/>
      <dgm:spPr/>
      <dgm:t>
        <a:bodyPr/>
        <a:lstStyle/>
        <a:p>
          <a:endParaRPr kumimoji="1" lang="ja-JP" altLang="en-US"/>
        </a:p>
      </dgm:t>
    </dgm:pt>
    <dgm:pt modelId="{C1BAB0B8-BD69-4180-BA97-CE2C8A472188}" type="sibTrans" cxnId="{A5FDD042-B741-44A1-A4D7-9C50CC782BAE}">
      <dgm:prSet/>
      <dgm:spPr/>
      <dgm:t>
        <a:bodyPr/>
        <a:lstStyle/>
        <a:p>
          <a:endParaRPr kumimoji="1" lang="ja-JP" altLang="en-US"/>
        </a:p>
      </dgm:t>
    </dgm:pt>
    <dgm:pt modelId="{05C3E071-D689-4D89-B745-2CB489ED5BBD}">
      <dgm:prSet phldrT="[テキスト]" custT="1"/>
      <dgm:spPr/>
      <dgm:t>
        <a:bodyPr/>
        <a:lstStyle/>
        <a:p>
          <a:pPr marL="57150" lvl="1" indent="0" algn="l" defTabSz="488950">
            <a:lnSpc>
              <a:spcPct val="90000"/>
            </a:lnSpc>
            <a:spcBef>
              <a:spcPct val="0"/>
            </a:spcBef>
            <a:spcAft>
              <a:spcPct val="15000"/>
            </a:spcAft>
          </a:pPr>
          <a:r>
            <a:rPr kumimoji="1" lang="ja-JP" altLang="en-US" sz="1100" kern="1200" dirty="0"/>
            <a:t>法人活動情報</a:t>
          </a:r>
        </a:p>
      </dgm:t>
    </dgm:pt>
    <dgm:pt modelId="{42E93AB8-D331-45C2-A33C-7CDF1CBB2927}" type="parTrans" cxnId="{809CA218-3B34-4B37-B2C2-A7B35DA3B68C}">
      <dgm:prSet/>
      <dgm:spPr/>
      <dgm:t>
        <a:bodyPr/>
        <a:lstStyle/>
        <a:p>
          <a:endParaRPr kumimoji="1" lang="ja-JP" altLang="en-US"/>
        </a:p>
      </dgm:t>
    </dgm:pt>
    <dgm:pt modelId="{1344097C-F8F6-4B43-9A4E-D5E4720EDF7C}" type="sibTrans" cxnId="{809CA218-3B34-4B37-B2C2-A7B35DA3B68C}">
      <dgm:prSet/>
      <dgm:spPr/>
      <dgm:t>
        <a:bodyPr/>
        <a:lstStyle/>
        <a:p>
          <a:endParaRPr kumimoji="1" lang="ja-JP" altLang="en-US"/>
        </a:p>
      </dgm:t>
    </dgm:pt>
    <dgm:pt modelId="{80F9051E-BFED-4F58-9F56-EA1F81D76280}">
      <dgm:prSet phldrT="[テキスト]" custT="1"/>
      <dgm:spPr/>
      <dgm:t>
        <a:bodyPr/>
        <a:lstStyle/>
        <a:p>
          <a:pPr marL="57150" lvl="1" indent="0" algn="l" defTabSz="488950">
            <a:lnSpc>
              <a:spcPct val="90000"/>
            </a:lnSpc>
            <a:spcBef>
              <a:spcPct val="0"/>
            </a:spcBef>
            <a:spcAft>
              <a:spcPct val="15000"/>
            </a:spcAft>
          </a:pPr>
          <a:r>
            <a:rPr kumimoji="1" lang="ja-JP" altLang="en-US" sz="1100" kern="1200" dirty="0"/>
            <a:t>施設</a:t>
          </a:r>
          <a:r>
            <a:rPr kumimoji="1" lang="en-US" altLang="ja-JP" sz="1100" kern="1200" dirty="0"/>
            <a:t>	</a:t>
          </a:r>
          <a:r>
            <a:rPr kumimoji="1" lang="ja-JP" altLang="en-US" sz="1100" kern="1200" dirty="0"/>
            <a:t>など</a:t>
          </a:r>
        </a:p>
      </dgm:t>
    </dgm:pt>
    <dgm:pt modelId="{DA8418CE-A279-4C83-9F04-107E997757FB}" type="parTrans" cxnId="{B94991D8-6034-4F45-B861-D38C25EFDC85}">
      <dgm:prSet/>
      <dgm:spPr/>
      <dgm:t>
        <a:bodyPr/>
        <a:lstStyle/>
        <a:p>
          <a:endParaRPr kumimoji="1" lang="ja-JP" altLang="en-US"/>
        </a:p>
      </dgm:t>
    </dgm:pt>
    <dgm:pt modelId="{3F36C1F7-B01F-4AEA-9ADE-6E5ACD48C447}" type="sibTrans" cxnId="{B94991D8-6034-4F45-B861-D38C25EFDC85}">
      <dgm:prSet/>
      <dgm:spPr/>
      <dgm:t>
        <a:bodyPr/>
        <a:lstStyle/>
        <a:p>
          <a:endParaRPr kumimoji="1" lang="ja-JP" altLang="en-US"/>
        </a:p>
      </dgm:t>
    </dgm:pt>
    <dgm:pt modelId="{78A015E9-9017-4DF6-980A-388F95CCA9DB}">
      <dgm:prSet custT="1"/>
      <dgm:spPr/>
      <dgm:t>
        <a:bodyPr/>
        <a:lstStyle/>
        <a:p>
          <a:pPr marL="0" lvl="0" algn="l" defTabSz="622300">
            <a:lnSpc>
              <a:spcPct val="90000"/>
            </a:lnSpc>
            <a:spcBef>
              <a:spcPct val="0"/>
            </a:spcBef>
            <a:spcAft>
              <a:spcPct val="35000"/>
            </a:spcAft>
            <a:buNone/>
          </a:pPr>
          <a:r>
            <a:rPr kumimoji="1" lang="ja-JP" altLang="en-US" sz="1400" kern="1200" dirty="0"/>
            <a:t>検討プロセス</a:t>
          </a:r>
        </a:p>
      </dgm:t>
    </dgm:pt>
    <dgm:pt modelId="{4A81F036-F3FE-481D-8D97-FA1D8443AA9E}" type="parTrans" cxnId="{7E7A43C1-5A83-459F-AB7B-01A3FA303870}">
      <dgm:prSet/>
      <dgm:spPr/>
      <dgm:t>
        <a:bodyPr/>
        <a:lstStyle/>
        <a:p>
          <a:endParaRPr kumimoji="1" lang="ja-JP" altLang="en-US"/>
        </a:p>
      </dgm:t>
    </dgm:pt>
    <dgm:pt modelId="{0ED6C1FA-78FF-41F4-8443-CE1637661CFE}" type="sibTrans" cxnId="{7E7A43C1-5A83-459F-AB7B-01A3FA303870}">
      <dgm:prSet/>
      <dgm:spPr/>
      <dgm:t>
        <a:bodyPr/>
        <a:lstStyle/>
        <a:p>
          <a:endParaRPr kumimoji="1" lang="ja-JP" altLang="en-US"/>
        </a:p>
      </dgm:t>
    </dgm:pt>
    <dgm:pt modelId="{E14F863E-0ADA-4CEE-9DF3-0C78AD9660CE}">
      <dgm:prSet custT="1"/>
      <dgm:spPr/>
      <dgm:t>
        <a:bodyPr/>
        <a:lstStyle/>
        <a:p>
          <a:pPr marL="114300" lvl="1" indent="-114300" algn="l" defTabSz="622300">
            <a:lnSpc>
              <a:spcPct val="90000"/>
            </a:lnSpc>
            <a:spcBef>
              <a:spcPct val="0"/>
            </a:spcBef>
            <a:spcAft>
              <a:spcPct val="15000"/>
            </a:spcAft>
            <a:buChar char="•"/>
          </a:pPr>
          <a:r>
            <a:rPr kumimoji="1" lang="ja-JP" altLang="en-US" sz="1100" kern="1200" baseline="0" dirty="0">
              <a:solidFill>
                <a:srgbClr val="000000">
                  <a:hueOff val="0"/>
                  <a:satOff val="0"/>
                  <a:lumOff val="0"/>
                  <a:alphaOff val="0"/>
                </a:srgbClr>
              </a:solidFill>
              <a:latin typeface="Calibri"/>
              <a:ea typeface="IPA Pゴシック"/>
              <a:cs typeface="+mn-cs"/>
            </a:rPr>
            <a:t>講演資料・動画</a:t>
          </a:r>
        </a:p>
      </dgm:t>
    </dgm:pt>
    <dgm:pt modelId="{67382AE2-1C6D-4C73-A8D7-76849340BC14}" type="parTrans" cxnId="{D235E6FB-E005-407A-832B-017073FE4A38}">
      <dgm:prSet/>
      <dgm:spPr/>
      <dgm:t>
        <a:bodyPr/>
        <a:lstStyle/>
        <a:p>
          <a:endParaRPr kumimoji="1" lang="ja-JP" altLang="en-US"/>
        </a:p>
      </dgm:t>
    </dgm:pt>
    <dgm:pt modelId="{6547D85A-B22B-4670-B20F-08A86B2AF9FF}" type="sibTrans" cxnId="{D235E6FB-E005-407A-832B-017073FE4A38}">
      <dgm:prSet/>
      <dgm:spPr/>
      <dgm:t>
        <a:bodyPr/>
        <a:lstStyle/>
        <a:p>
          <a:endParaRPr kumimoji="1" lang="ja-JP" altLang="en-US"/>
        </a:p>
      </dgm:t>
    </dgm:pt>
    <dgm:pt modelId="{95AB8B37-D253-4548-A4B2-69D94101608B}">
      <dgm:prSet custT="1"/>
      <dgm:spPr/>
      <dgm:t>
        <a:bodyPr/>
        <a:lstStyle/>
        <a:p>
          <a:pPr marL="57150" lvl="1" indent="-57150" algn="l" defTabSz="488950">
            <a:lnSpc>
              <a:spcPct val="90000"/>
            </a:lnSpc>
            <a:spcBef>
              <a:spcPct val="0"/>
            </a:spcBef>
            <a:spcAft>
              <a:spcPct val="15000"/>
            </a:spcAft>
            <a:buChar char="•"/>
          </a:pPr>
          <a:r>
            <a:rPr kumimoji="1" lang="ja-JP" altLang="en-US" sz="1100" kern="1200" dirty="0">
              <a:solidFill>
                <a:srgbClr val="000000">
                  <a:hueOff val="0"/>
                  <a:satOff val="0"/>
                  <a:lumOff val="0"/>
                  <a:alphaOff val="0"/>
                </a:srgbClr>
              </a:solidFill>
              <a:latin typeface="Calibri"/>
              <a:ea typeface="IPA Pゴシック"/>
              <a:cs typeface="+mn-cs"/>
            </a:rPr>
            <a:t>検討・策定の体制や手順</a:t>
          </a:r>
        </a:p>
      </dgm:t>
    </dgm:pt>
    <dgm:pt modelId="{8C523532-3E73-4DBC-A4C0-CFF9F4BA0913}" type="parTrans" cxnId="{5A3D23E9-5E44-4C72-9A0C-0B3C3E5141E7}">
      <dgm:prSet/>
      <dgm:spPr/>
      <dgm:t>
        <a:bodyPr/>
        <a:lstStyle/>
        <a:p>
          <a:endParaRPr kumimoji="1" lang="ja-JP" altLang="en-US"/>
        </a:p>
      </dgm:t>
    </dgm:pt>
    <dgm:pt modelId="{BD3C03FC-2A7D-417B-BA7A-083A66774084}" type="sibTrans" cxnId="{5A3D23E9-5E44-4C72-9A0C-0B3C3E5141E7}">
      <dgm:prSet/>
      <dgm:spPr/>
      <dgm:t>
        <a:bodyPr/>
        <a:lstStyle/>
        <a:p>
          <a:endParaRPr kumimoji="1" lang="ja-JP" altLang="en-US"/>
        </a:p>
      </dgm:t>
    </dgm:pt>
    <dgm:pt modelId="{CAE931E4-7E64-4F03-A872-CB8ED930DDDE}">
      <dgm:prSet custT="1"/>
      <dgm:spPr/>
      <dgm:t>
        <a:bodyPr/>
        <a:lstStyle/>
        <a:p>
          <a:r>
            <a:rPr kumimoji="1" lang="ja-JP" altLang="en-US" sz="1100" dirty="0"/>
            <a:t>語彙作成・変換などのユーザー支援ツール</a:t>
          </a:r>
        </a:p>
      </dgm:t>
    </dgm:pt>
    <dgm:pt modelId="{EC1DE023-1AAE-4C63-96D0-DD17AD7D4173}" type="parTrans" cxnId="{A501C51F-73A8-44D0-8F78-CF0E21A81553}">
      <dgm:prSet/>
      <dgm:spPr/>
      <dgm:t>
        <a:bodyPr/>
        <a:lstStyle/>
        <a:p>
          <a:endParaRPr kumimoji="1" lang="ja-JP" altLang="en-US"/>
        </a:p>
      </dgm:t>
    </dgm:pt>
    <dgm:pt modelId="{EF45F341-8C1B-46B0-8394-D3EE7F95F8F3}" type="sibTrans" cxnId="{A501C51F-73A8-44D0-8F78-CF0E21A81553}">
      <dgm:prSet/>
      <dgm:spPr/>
      <dgm:t>
        <a:bodyPr/>
        <a:lstStyle/>
        <a:p>
          <a:endParaRPr kumimoji="1" lang="ja-JP" altLang="en-US"/>
        </a:p>
      </dgm:t>
    </dgm:pt>
    <dgm:pt modelId="{6C22540A-58B8-4B50-9C9A-23E75E14C136}">
      <dgm:prSet custT="1"/>
      <dgm:spPr/>
      <dgm:t>
        <a:bodyPr/>
        <a:lstStyle/>
        <a:p>
          <a:r>
            <a:rPr kumimoji="1" lang="en-US" altLang="ja-JP" sz="1100" dirty="0"/>
            <a:t>IMI</a:t>
          </a:r>
          <a:r>
            <a:rPr kumimoji="1" lang="ja-JP" altLang="en-US" sz="1100" dirty="0"/>
            <a:t>ライブラリ</a:t>
          </a:r>
        </a:p>
      </dgm:t>
    </dgm:pt>
    <dgm:pt modelId="{13609E8E-5DD2-48DE-A991-C6CE66855C1C}" type="parTrans" cxnId="{A9EC53AB-989D-446A-B247-56B52B2A8A46}">
      <dgm:prSet/>
      <dgm:spPr/>
      <dgm:t>
        <a:bodyPr/>
        <a:lstStyle/>
        <a:p>
          <a:endParaRPr kumimoji="1" lang="ja-JP" altLang="en-US"/>
        </a:p>
      </dgm:t>
    </dgm:pt>
    <dgm:pt modelId="{B0024DDD-D528-49D6-8E1B-2C6616214FBA}" type="sibTrans" cxnId="{A9EC53AB-989D-446A-B247-56B52B2A8A46}">
      <dgm:prSet/>
      <dgm:spPr/>
      <dgm:t>
        <a:bodyPr/>
        <a:lstStyle/>
        <a:p>
          <a:endParaRPr kumimoji="1" lang="ja-JP" altLang="en-US"/>
        </a:p>
      </dgm:t>
    </dgm:pt>
    <dgm:pt modelId="{3DF1FA7B-FDEF-4E4E-B205-B8B4FBE2B7E1}" type="pres">
      <dgm:prSet presAssocID="{622B7C2E-E362-41BB-8850-3F2D3EF1F76C}" presName="theList" presStyleCnt="0">
        <dgm:presLayoutVars>
          <dgm:dir/>
          <dgm:animLvl val="lvl"/>
          <dgm:resizeHandles val="exact"/>
        </dgm:presLayoutVars>
      </dgm:prSet>
      <dgm:spPr/>
    </dgm:pt>
    <dgm:pt modelId="{6AA66B7D-F664-4D7D-AD26-639F28D38FFF}" type="pres">
      <dgm:prSet presAssocID="{E6590377-E8B9-4EA0-AF22-295306687592}" presName="compNode" presStyleCnt="0"/>
      <dgm:spPr/>
    </dgm:pt>
    <dgm:pt modelId="{54DB5F00-F9F3-4ED6-9F62-A88CEACD7650}" type="pres">
      <dgm:prSet presAssocID="{E6590377-E8B9-4EA0-AF22-295306687592}" presName="aNode" presStyleLbl="bgShp" presStyleIdx="0" presStyleCnt="5"/>
      <dgm:spPr/>
    </dgm:pt>
    <dgm:pt modelId="{7A888EAE-2934-48B4-9886-C71C4BE3F2C4}" type="pres">
      <dgm:prSet presAssocID="{E6590377-E8B9-4EA0-AF22-295306687592}" presName="textNode" presStyleLbl="bgShp" presStyleIdx="0" presStyleCnt="5"/>
      <dgm:spPr/>
    </dgm:pt>
    <dgm:pt modelId="{EFDA161D-DA80-464B-8B62-D1DA502F4EFB}" type="pres">
      <dgm:prSet presAssocID="{E6590377-E8B9-4EA0-AF22-295306687592}" presName="compChildNode" presStyleCnt="0"/>
      <dgm:spPr/>
    </dgm:pt>
    <dgm:pt modelId="{D2FD5D1E-A33D-49F3-8761-F8D43BC2F101}" type="pres">
      <dgm:prSet presAssocID="{E6590377-E8B9-4EA0-AF22-295306687592}" presName="theInnerList" presStyleCnt="0"/>
      <dgm:spPr/>
    </dgm:pt>
    <dgm:pt modelId="{9D2A219C-F738-4651-9502-4D0533813448}" type="pres">
      <dgm:prSet presAssocID="{0E999AE7-977D-4502-8381-A1C2F46B586E}" presName="childNode" presStyleLbl="node1" presStyleIdx="0" presStyleCnt="10">
        <dgm:presLayoutVars>
          <dgm:bulletEnabled val="1"/>
        </dgm:presLayoutVars>
      </dgm:prSet>
      <dgm:spPr/>
    </dgm:pt>
    <dgm:pt modelId="{A3CFF979-5A97-495A-BE5F-EB3DF56D7161}" type="pres">
      <dgm:prSet presAssocID="{0E999AE7-977D-4502-8381-A1C2F46B586E}" presName="aSpace2" presStyleCnt="0"/>
      <dgm:spPr/>
    </dgm:pt>
    <dgm:pt modelId="{B16B7CC3-1635-4B80-BFC8-83DDCAC20566}" type="pres">
      <dgm:prSet presAssocID="{878B8945-DDD8-4DBD-B1CA-3FA7DC692851}" presName="childNode" presStyleLbl="node1" presStyleIdx="1" presStyleCnt="10">
        <dgm:presLayoutVars>
          <dgm:bulletEnabled val="1"/>
        </dgm:presLayoutVars>
      </dgm:prSet>
      <dgm:spPr/>
    </dgm:pt>
    <dgm:pt modelId="{CAA09AD6-4733-4B17-A0CF-E2051E8D8108}" type="pres">
      <dgm:prSet presAssocID="{E6590377-E8B9-4EA0-AF22-295306687592}" presName="aSpace" presStyleCnt="0"/>
      <dgm:spPr/>
    </dgm:pt>
    <dgm:pt modelId="{63ACAA77-5EF8-4219-ADF8-31739EB251F6}" type="pres">
      <dgm:prSet presAssocID="{6FE46E36-D8EA-43BA-BBB2-C27475CC7238}" presName="compNode" presStyleCnt="0"/>
      <dgm:spPr/>
    </dgm:pt>
    <dgm:pt modelId="{AAAFD186-8569-4DDE-9868-43FF8B7CBD2D}" type="pres">
      <dgm:prSet presAssocID="{6FE46E36-D8EA-43BA-BBB2-C27475CC7238}" presName="aNode" presStyleLbl="bgShp" presStyleIdx="1" presStyleCnt="5"/>
      <dgm:spPr/>
    </dgm:pt>
    <dgm:pt modelId="{6F78690E-4C9F-44CC-A54E-6040DEE18B71}" type="pres">
      <dgm:prSet presAssocID="{6FE46E36-D8EA-43BA-BBB2-C27475CC7238}" presName="textNode" presStyleLbl="bgShp" presStyleIdx="1" presStyleCnt="5"/>
      <dgm:spPr/>
    </dgm:pt>
    <dgm:pt modelId="{A4103639-9E24-47FF-9FC9-5D2515232B81}" type="pres">
      <dgm:prSet presAssocID="{6FE46E36-D8EA-43BA-BBB2-C27475CC7238}" presName="compChildNode" presStyleCnt="0"/>
      <dgm:spPr/>
    </dgm:pt>
    <dgm:pt modelId="{963A7134-A1FA-40EC-B947-ADA56860D2E5}" type="pres">
      <dgm:prSet presAssocID="{6FE46E36-D8EA-43BA-BBB2-C27475CC7238}" presName="theInnerList" presStyleCnt="0"/>
      <dgm:spPr/>
    </dgm:pt>
    <dgm:pt modelId="{9B3B63CB-4FBE-4763-9A26-701DE71B7F51}" type="pres">
      <dgm:prSet presAssocID="{D78B0E4E-0219-4988-AD94-84A66742A6A7}" presName="childNode" presStyleLbl="node1" presStyleIdx="2" presStyleCnt="10">
        <dgm:presLayoutVars>
          <dgm:bulletEnabled val="1"/>
        </dgm:presLayoutVars>
      </dgm:prSet>
      <dgm:spPr/>
    </dgm:pt>
    <dgm:pt modelId="{26E8B986-4968-40CC-A5EB-2EFC4582DF65}" type="pres">
      <dgm:prSet presAssocID="{D78B0E4E-0219-4988-AD94-84A66742A6A7}" presName="aSpace2" presStyleCnt="0"/>
      <dgm:spPr/>
    </dgm:pt>
    <dgm:pt modelId="{6B1D3457-62DB-4DDE-9128-65018AA86346}" type="pres">
      <dgm:prSet presAssocID="{F01ED24D-1137-479E-A8A4-2F12C36F7003}" presName="childNode" presStyleLbl="node1" presStyleIdx="3" presStyleCnt="10">
        <dgm:presLayoutVars>
          <dgm:bulletEnabled val="1"/>
        </dgm:presLayoutVars>
      </dgm:prSet>
      <dgm:spPr/>
    </dgm:pt>
    <dgm:pt modelId="{40E168BF-9A99-4D77-8929-306ADDA1A958}" type="pres">
      <dgm:prSet presAssocID="{6FE46E36-D8EA-43BA-BBB2-C27475CC7238}" presName="aSpace" presStyleCnt="0"/>
      <dgm:spPr/>
    </dgm:pt>
    <dgm:pt modelId="{B96E62AD-1C25-4954-BEA5-6C4BFB03DA9E}" type="pres">
      <dgm:prSet presAssocID="{CAF69CD9-CAF4-45A7-B66C-40030076885B}" presName="compNode" presStyleCnt="0"/>
      <dgm:spPr/>
    </dgm:pt>
    <dgm:pt modelId="{B3862957-6199-44E2-BE0F-9590FE991C19}" type="pres">
      <dgm:prSet presAssocID="{CAF69CD9-CAF4-45A7-B66C-40030076885B}" presName="aNode" presStyleLbl="bgShp" presStyleIdx="2" presStyleCnt="5"/>
      <dgm:spPr/>
    </dgm:pt>
    <dgm:pt modelId="{3AEFDB84-EB82-4700-A2ED-D6DDD43CF17F}" type="pres">
      <dgm:prSet presAssocID="{CAF69CD9-CAF4-45A7-B66C-40030076885B}" presName="textNode" presStyleLbl="bgShp" presStyleIdx="2" presStyleCnt="5"/>
      <dgm:spPr/>
    </dgm:pt>
    <dgm:pt modelId="{1426953B-8962-4720-96F6-1AF7E5AB644B}" type="pres">
      <dgm:prSet presAssocID="{CAF69CD9-CAF4-45A7-B66C-40030076885B}" presName="compChildNode" presStyleCnt="0"/>
      <dgm:spPr/>
    </dgm:pt>
    <dgm:pt modelId="{AC3C8362-2488-47C4-B52D-FB35342F9288}" type="pres">
      <dgm:prSet presAssocID="{CAF69CD9-CAF4-45A7-B66C-40030076885B}" presName="theInnerList" presStyleCnt="0"/>
      <dgm:spPr/>
    </dgm:pt>
    <dgm:pt modelId="{DF8F34E7-D277-431F-8E45-A00EEA1546A3}" type="pres">
      <dgm:prSet presAssocID="{9FEB39D8-1C70-4D82-9EE1-B76FC6533F05}" presName="childNode" presStyleLbl="node1" presStyleIdx="4" presStyleCnt="10">
        <dgm:presLayoutVars>
          <dgm:bulletEnabled val="1"/>
        </dgm:presLayoutVars>
      </dgm:prSet>
      <dgm:spPr/>
    </dgm:pt>
    <dgm:pt modelId="{85C2EDDC-5AE4-4EB8-8F9F-40016B0AEC2D}" type="pres">
      <dgm:prSet presAssocID="{CAF69CD9-CAF4-45A7-B66C-40030076885B}" presName="aSpace" presStyleCnt="0"/>
      <dgm:spPr/>
    </dgm:pt>
    <dgm:pt modelId="{62DE55A9-F220-4A57-B7A3-969FBF6D08DC}" type="pres">
      <dgm:prSet presAssocID="{58945DA4-8441-4E2A-8A14-41A3CAE28355}" presName="compNode" presStyleCnt="0"/>
      <dgm:spPr/>
    </dgm:pt>
    <dgm:pt modelId="{186957D8-C883-44E7-87BF-2F6931706A6A}" type="pres">
      <dgm:prSet presAssocID="{58945DA4-8441-4E2A-8A14-41A3CAE28355}" presName="aNode" presStyleLbl="bgShp" presStyleIdx="3" presStyleCnt="5"/>
      <dgm:spPr/>
    </dgm:pt>
    <dgm:pt modelId="{F9F99D94-23B7-445F-A524-CA64F372E686}" type="pres">
      <dgm:prSet presAssocID="{58945DA4-8441-4E2A-8A14-41A3CAE28355}" presName="textNode" presStyleLbl="bgShp" presStyleIdx="3" presStyleCnt="5"/>
      <dgm:spPr/>
    </dgm:pt>
    <dgm:pt modelId="{32ED48FE-58DE-444F-8939-CBB806E1E2A3}" type="pres">
      <dgm:prSet presAssocID="{58945DA4-8441-4E2A-8A14-41A3CAE28355}" presName="compChildNode" presStyleCnt="0"/>
      <dgm:spPr/>
    </dgm:pt>
    <dgm:pt modelId="{393C8D28-28C6-4EDB-9989-75A36CCA1CEF}" type="pres">
      <dgm:prSet presAssocID="{58945DA4-8441-4E2A-8A14-41A3CAE28355}" presName="theInnerList" presStyleCnt="0"/>
      <dgm:spPr/>
    </dgm:pt>
    <dgm:pt modelId="{A2985835-D852-441F-96C3-837C975A6110}" type="pres">
      <dgm:prSet presAssocID="{23B64E1A-1738-43E1-8979-596ABD7075D3}" presName="childNode" presStyleLbl="node1" presStyleIdx="5" presStyleCnt="10">
        <dgm:presLayoutVars>
          <dgm:bulletEnabled val="1"/>
        </dgm:presLayoutVars>
      </dgm:prSet>
      <dgm:spPr/>
    </dgm:pt>
    <dgm:pt modelId="{7DAF7624-E582-4124-A54C-708CDCEBE244}" type="pres">
      <dgm:prSet presAssocID="{23B64E1A-1738-43E1-8979-596ABD7075D3}" presName="aSpace2" presStyleCnt="0"/>
      <dgm:spPr/>
    </dgm:pt>
    <dgm:pt modelId="{33AA26DB-CE44-43B3-B6EA-1245E42C892F}" type="pres">
      <dgm:prSet presAssocID="{63E4169F-D569-43F7-9B20-3C0843E4CF81}" presName="childNode" presStyleLbl="node1" presStyleIdx="6" presStyleCnt="10">
        <dgm:presLayoutVars>
          <dgm:bulletEnabled val="1"/>
        </dgm:presLayoutVars>
      </dgm:prSet>
      <dgm:spPr/>
    </dgm:pt>
    <dgm:pt modelId="{E8DC82A9-7A65-492A-9B1F-0A153525E20B}" type="pres">
      <dgm:prSet presAssocID="{63E4169F-D569-43F7-9B20-3C0843E4CF81}" presName="aSpace2" presStyleCnt="0"/>
      <dgm:spPr/>
    </dgm:pt>
    <dgm:pt modelId="{B7A277F6-F43E-4FA0-A413-942DE55AE913}" type="pres">
      <dgm:prSet presAssocID="{78A015E9-9017-4DF6-980A-388F95CCA9DB}" presName="childNode" presStyleLbl="node1" presStyleIdx="7" presStyleCnt="10">
        <dgm:presLayoutVars>
          <dgm:bulletEnabled val="1"/>
        </dgm:presLayoutVars>
      </dgm:prSet>
      <dgm:spPr/>
    </dgm:pt>
    <dgm:pt modelId="{1FAC54BB-C917-47BB-873B-BC5BFE47BBAF}" type="pres">
      <dgm:prSet presAssocID="{58945DA4-8441-4E2A-8A14-41A3CAE28355}" presName="aSpace" presStyleCnt="0"/>
      <dgm:spPr/>
    </dgm:pt>
    <dgm:pt modelId="{857F9929-54DE-4668-8AE5-385E7340400E}" type="pres">
      <dgm:prSet presAssocID="{59B347A1-4444-41CA-8E66-BB7501EE7687}" presName="compNode" presStyleCnt="0"/>
      <dgm:spPr/>
    </dgm:pt>
    <dgm:pt modelId="{85F628F7-CD64-4ACF-92EC-F36AD6274500}" type="pres">
      <dgm:prSet presAssocID="{59B347A1-4444-41CA-8E66-BB7501EE7687}" presName="aNode" presStyleLbl="bgShp" presStyleIdx="4" presStyleCnt="5"/>
      <dgm:spPr/>
    </dgm:pt>
    <dgm:pt modelId="{3CBE74C9-74C1-4DE7-95C4-865758261FF9}" type="pres">
      <dgm:prSet presAssocID="{59B347A1-4444-41CA-8E66-BB7501EE7687}" presName="textNode" presStyleLbl="bgShp" presStyleIdx="4" presStyleCnt="5"/>
      <dgm:spPr/>
    </dgm:pt>
    <dgm:pt modelId="{E81BB90F-2B94-483B-B78E-C7E42F76FE1D}" type="pres">
      <dgm:prSet presAssocID="{59B347A1-4444-41CA-8E66-BB7501EE7687}" presName="compChildNode" presStyleCnt="0"/>
      <dgm:spPr/>
    </dgm:pt>
    <dgm:pt modelId="{3D1D9627-D5EA-4A20-B289-EE0647DB4797}" type="pres">
      <dgm:prSet presAssocID="{59B347A1-4444-41CA-8E66-BB7501EE7687}" presName="theInnerList" presStyleCnt="0"/>
      <dgm:spPr/>
    </dgm:pt>
    <dgm:pt modelId="{0F6D8FF6-9919-492A-B937-E7FF6C973481}" type="pres">
      <dgm:prSet presAssocID="{6325BFA0-52C1-491D-AEB2-88DE5CBF40A9}" presName="childNode" presStyleLbl="node1" presStyleIdx="8" presStyleCnt="10" custScaleY="135238">
        <dgm:presLayoutVars>
          <dgm:bulletEnabled val="1"/>
        </dgm:presLayoutVars>
      </dgm:prSet>
      <dgm:spPr/>
    </dgm:pt>
    <dgm:pt modelId="{C8220AD1-B028-489F-8E4F-FDD968FB9C77}" type="pres">
      <dgm:prSet presAssocID="{6325BFA0-52C1-491D-AEB2-88DE5CBF40A9}" presName="aSpace2" presStyleCnt="0"/>
      <dgm:spPr/>
    </dgm:pt>
    <dgm:pt modelId="{3680E0B3-60BD-405A-8B21-01B40871DB13}" type="pres">
      <dgm:prSet presAssocID="{421DB4A2-4B9E-48F1-9901-AC9BAC07A9CF}" presName="childNode" presStyleLbl="node1" presStyleIdx="9" presStyleCnt="10">
        <dgm:presLayoutVars>
          <dgm:bulletEnabled val="1"/>
        </dgm:presLayoutVars>
      </dgm:prSet>
      <dgm:spPr/>
    </dgm:pt>
  </dgm:ptLst>
  <dgm:cxnLst>
    <dgm:cxn modelId="{89DA0500-3CB7-47C0-8C0B-972903A12862}" srcId="{0E999AE7-977D-4502-8381-A1C2F46B586E}" destId="{F7D40E9C-369D-4AFC-A853-58EB29695D1B}" srcOrd="3" destOrd="0" parTransId="{050F8513-0DB5-49E5-BD51-07C77CD8BD7D}" sibTransId="{E78070D0-130A-4EF1-96CC-A52889CB592E}"/>
    <dgm:cxn modelId="{FFB64803-7931-4B6E-A786-0BE2466514BF}" srcId="{23B64E1A-1738-43E1-8979-596ABD7075D3}" destId="{FE7C9DC7-6A26-4244-9E50-1DAE7DA41FDA}" srcOrd="0" destOrd="0" parTransId="{A25A3578-7789-4B10-95B2-9298C67AD248}" sibTransId="{EFB8EDF4-36E9-4ED9-94DB-02E019433A15}"/>
    <dgm:cxn modelId="{10399E03-E9C7-4C8F-9356-4A8D139074DD}" srcId="{622B7C2E-E362-41BB-8850-3F2D3EF1F76C}" destId="{6FE46E36-D8EA-43BA-BBB2-C27475CC7238}" srcOrd="1" destOrd="0" parTransId="{23F498C9-C53E-45A3-B80D-58AA2E664122}" sibTransId="{F497A6B5-87AA-4D9F-BBC4-7EC696967011}"/>
    <dgm:cxn modelId="{B4B02E08-F5BF-4534-984E-7F8869BC9B0B}" type="presOf" srcId="{6C22540A-58B8-4B50-9C9A-23E75E14C136}" destId="{DF8F34E7-D277-431F-8E45-A00EEA1546A3}" srcOrd="0" destOrd="3" presId="urn:microsoft.com/office/officeart/2005/8/layout/lProcess2"/>
    <dgm:cxn modelId="{930F350C-020E-47FA-9B48-AFF621FB1277}" srcId="{6FE46E36-D8EA-43BA-BBB2-C27475CC7238}" destId="{D78B0E4E-0219-4988-AD94-84A66742A6A7}" srcOrd="0" destOrd="0" parTransId="{DE7DF2AD-A911-494A-AB92-979DEBE4BE1A}" sibTransId="{58DF6E74-5D36-40C3-B9F4-A7886C371132}"/>
    <dgm:cxn modelId="{6CB10612-8EFE-4A55-99C5-E47404E636AC}" srcId="{23B64E1A-1738-43E1-8979-596ABD7075D3}" destId="{C21D7ECD-F670-454F-A933-60028CBAB96B}" srcOrd="2" destOrd="0" parTransId="{A533C8B1-6592-4B8B-AF9F-07FD360E5EC2}" sibTransId="{78A3A08C-4DE2-4BE8-B87D-0A33F095F3E4}"/>
    <dgm:cxn modelId="{809CA218-3B34-4B37-B2C2-A7B35DA3B68C}" srcId="{878B8945-DDD8-4DBD-B1CA-3FA7DC692851}" destId="{05C3E071-D689-4D89-B745-2CB489ED5BBD}" srcOrd="1" destOrd="0" parTransId="{42E93AB8-D331-45C2-A33C-7CDF1CBB2927}" sibTransId="{1344097C-F8F6-4B43-9A4E-D5E4720EDF7C}"/>
    <dgm:cxn modelId="{CA65C918-BBEF-4CCF-B35D-91717FDA817F}" srcId="{0E999AE7-977D-4502-8381-A1C2F46B586E}" destId="{5CD6D326-D441-4BD6-94A2-75BEFFA7C27A}" srcOrd="2" destOrd="0" parTransId="{D03D3B2B-6CBE-4077-97F0-A32C3F272031}" sibTransId="{0467F438-D2CB-4237-94DF-3050B910421C}"/>
    <dgm:cxn modelId="{A501C51F-73A8-44D0-8F78-CF0E21A81553}" srcId="{9FEB39D8-1C70-4D82-9EE1-B76FC6533F05}" destId="{CAE931E4-7E64-4F03-A872-CB8ED930DDDE}" srcOrd="1" destOrd="0" parTransId="{EC1DE023-1AAE-4C63-96D0-DD17AD7D4173}" sibTransId="{EF45F341-8C1B-46B0-8394-D3EE7F95F8F3}"/>
    <dgm:cxn modelId="{3939BF20-998B-4D35-985D-8B41B72E1B02}" srcId="{0E999AE7-977D-4502-8381-A1C2F46B586E}" destId="{1D688113-E581-4E39-A0B2-A3BA1CDBA140}" srcOrd="0" destOrd="0" parTransId="{1125B47C-E331-489F-98E8-F78919369C66}" sibTransId="{9FA2D639-590D-4E3E-BEED-7DBBA2B322D0}"/>
    <dgm:cxn modelId="{12D64C2F-FC25-4F27-9A2B-5885C8575EDC}" srcId="{6325BFA0-52C1-491D-AEB2-88DE5CBF40A9}" destId="{840BAA04-19F3-420B-AE77-6F305771767A}" srcOrd="1" destOrd="0" parTransId="{0E2AA0AB-4E66-4332-BFF1-0541F9127023}" sibTransId="{6E92FF30-243A-4A38-9AD6-FE5442816BC9}"/>
    <dgm:cxn modelId="{6DF8532F-9A3F-49FB-B57E-AB92952B57DE}" type="presOf" srcId="{6FE46E36-D8EA-43BA-BBB2-C27475CC7238}" destId="{AAAFD186-8569-4DDE-9868-43FF8B7CBD2D}" srcOrd="0" destOrd="0" presId="urn:microsoft.com/office/officeart/2005/8/layout/lProcess2"/>
    <dgm:cxn modelId="{12293033-E0F4-448D-BF51-2EE3B19B49AB}" srcId="{58945DA4-8441-4E2A-8A14-41A3CAE28355}" destId="{63E4169F-D569-43F7-9B20-3C0843E4CF81}" srcOrd="1" destOrd="0" parTransId="{8259455D-F626-4DFE-A83C-AF4316A8AC80}" sibTransId="{039555AD-C176-4B98-95D9-BE7261577C44}"/>
    <dgm:cxn modelId="{7F42DB37-4484-4046-AB33-FCEFA4FC631F}" srcId="{421DB4A2-4B9E-48F1-9901-AC9BAC07A9CF}" destId="{716F6BBD-FE2E-4FFA-A4BB-6FF0C96959A7}" srcOrd="0" destOrd="0" parTransId="{1ABEB7F2-E80C-4458-A52C-704BE0BA400E}" sibTransId="{51E90505-8C82-41A3-8633-9BDBA7840CCE}"/>
    <dgm:cxn modelId="{D5D9FC39-A0FE-4DF9-9E0F-31BC4EABFD99}" type="presOf" srcId="{82C002CB-D3E3-467B-A839-95E403A7C83F}" destId="{9D2A219C-F738-4651-9502-4D0533813448}" srcOrd="0" destOrd="5" presId="urn:microsoft.com/office/officeart/2005/8/layout/lProcess2"/>
    <dgm:cxn modelId="{5AE5A53C-292A-4F2F-AE1B-74808D85C13B}" type="presOf" srcId="{878B8945-DDD8-4DBD-B1CA-3FA7DC692851}" destId="{B16B7CC3-1635-4B80-BFC8-83DDCAC20566}" srcOrd="0" destOrd="0" presId="urn:microsoft.com/office/officeart/2005/8/layout/lProcess2"/>
    <dgm:cxn modelId="{584CB540-31D3-41DE-99DF-16D047E6B044}" srcId="{0E999AE7-977D-4502-8381-A1C2F46B586E}" destId="{82C002CB-D3E3-467B-A839-95E403A7C83F}" srcOrd="4" destOrd="0" parTransId="{9F3033AB-3FC5-42AE-8932-25550E7A9FA7}" sibTransId="{EBC02790-4C00-4087-8D6D-38C083D55FF4}"/>
    <dgm:cxn modelId="{69A3C35C-9A05-4D5C-BED0-E8B799D9605F}" type="presOf" srcId="{09E1E5FC-49DE-4F3D-862E-92D1AE595C4A}" destId="{0F6D8FF6-9919-492A-B937-E7FF6C973481}" srcOrd="0" destOrd="1" presId="urn:microsoft.com/office/officeart/2005/8/layout/lProcess2"/>
    <dgm:cxn modelId="{9D09155E-5AB1-4718-B4B8-6C63593F9CA4}" type="presOf" srcId="{59B347A1-4444-41CA-8E66-BB7501EE7687}" destId="{85F628F7-CD64-4ACF-92EC-F36AD6274500}" srcOrd="0" destOrd="0" presId="urn:microsoft.com/office/officeart/2005/8/layout/lProcess2"/>
    <dgm:cxn modelId="{A5FDD042-B741-44A1-A4D7-9C50CC782BAE}" srcId="{878B8945-DDD8-4DBD-B1CA-3FA7DC692851}" destId="{B26FFAC0-1F63-45E5-ADDA-794D9DC72F68}" srcOrd="0" destOrd="0" parTransId="{E2679776-C654-43D1-B0F0-6FBAB796F0A7}" sibTransId="{C1BAB0B8-BD69-4180-BA97-CE2C8A472188}"/>
    <dgm:cxn modelId="{B2DC4F43-1132-451C-9CF9-0513B3D5E2DD}" srcId="{9FEB39D8-1C70-4D82-9EE1-B76FC6533F05}" destId="{9C2FF8FD-3CB2-4E78-B5C1-E111C19652EC}" srcOrd="0" destOrd="0" parTransId="{5E8C4B49-750C-413D-ADFC-B1E8E503F2E2}" sibTransId="{75ABB9F8-4F45-48D5-B93B-79F54FD44763}"/>
    <dgm:cxn modelId="{D20A7763-D5FB-4573-9EF1-F1DF45CF2D58}" srcId="{6325BFA0-52C1-491D-AEB2-88DE5CBF40A9}" destId="{F2F1174D-03D8-4838-80A3-0E8AEE02D594}" srcOrd="2" destOrd="0" parTransId="{A0E56F5F-B2BE-4A9F-B4C8-D74213F33887}" sibTransId="{EE5BCB7C-E64E-47DC-9AB2-DF5D209B7F56}"/>
    <dgm:cxn modelId="{09E29E68-D1FE-4DCB-983E-E3B5C7AC7EB9}" srcId="{F01ED24D-1137-479E-A8A4-2F12C36F7003}" destId="{37A2ABE5-2991-47BB-A67B-0CAFB21CB21D}" srcOrd="0" destOrd="0" parTransId="{96C0FEA1-E2FB-4194-8EFB-0D801C67D1AA}" sibTransId="{3856DAA2-D13C-4CD5-B3DF-2FC00AB193FD}"/>
    <dgm:cxn modelId="{DEF69F48-D0F2-4304-93C1-D6B098E4EDA9}" type="presOf" srcId="{7ECB7004-328A-40D5-9424-76B8CC6F96F4}" destId="{9D2A219C-F738-4651-9502-4D0533813448}" srcOrd="0" destOrd="6" presId="urn:microsoft.com/office/officeart/2005/8/layout/lProcess2"/>
    <dgm:cxn modelId="{64001449-6C58-4EBE-A0A8-28DDF028C154}" srcId="{622B7C2E-E362-41BB-8850-3F2D3EF1F76C}" destId="{58945DA4-8441-4E2A-8A14-41A3CAE28355}" srcOrd="3" destOrd="0" parTransId="{3F75A951-0DC8-48CD-90FC-668D8A9BC767}" sibTransId="{086AE7B5-2D8E-4191-B55F-1A4BD691DB62}"/>
    <dgm:cxn modelId="{317F7F4A-842A-4618-93A8-1B89E8633FF0}" srcId="{622B7C2E-E362-41BB-8850-3F2D3EF1F76C}" destId="{E6590377-E8B9-4EA0-AF22-295306687592}" srcOrd="0" destOrd="0" parTransId="{3B51246F-96CE-4227-BCD8-28C3548BBB76}" sibTransId="{4DE613B2-6CBA-4996-8D68-A8BA80205022}"/>
    <dgm:cxn modelId="{7E0C0D6C-0211-4751-B2E1-8C3E42777811}" srcId="{0E999AE7-977D-4502-8381-A1C2F46B586E}" destId="{7ECB7004-328A-40D5-9424-76B8CC6F96F4}" srcOrd="5" destOrd="0" parTransId="{8237656C-F374-4B57-9C70-9AA8AA6DDAF3}" sibTransId="{80AA6D88-AE92-4153-A9B3-61F8C3921689}"/>
    <dgm:cxn modelId="{18C7416D-22D8-4017-A48F-D9DF8661D86E}" srcId="{59B347A1-4444-41CA-8E66-BB7501EE7687}" destId="{6325BFA0-52C1-491D-AEB2-88DE5CBF40A9}" srcOrd="0" destOrd="0" parTransId="{B903319E-6830-460B-9588-3B46C14167C4}" sibTransId="{845340B1-8391-40B3-9773-15BC4BFBAC98}"/>
    <dgm:cxn modelId="{EC957D6E-1CA0-4DC3-89D0-C5DE0DE2C477}" type="presOf" srcId="{6325BFA0-52C1-491D-AEB2-88DE5CBF40A9}" destId="{0F6D8FF6-9919-492A-B937-E7FF6C973481}" srcOrd="0" destOrd="0" presId="urn:microsoft.com/office/officeart/2005/8/layout/lProcess2"/>
    <dgm:cxn modelId="{A4F10A71-4007-4C5B-B3D0-12EF284DAC2F}" srcId="{D78B0E4E-0219-4988-AD94-84A66742A6A7}" destId="{8B01D924-60C7-4A27-8461-942006725639}" srcOrd="0" destOrd="0" parTransId="{59B1E8C0-3FF2-4291-B94A-DD923515E13C}" sibTransId="{EF43235A-278A-492F-9310-A24490D6FF7F}"/>
    <dgm:cxn modelId="{B60E1A71-449C-4173-82CB-30AE7A8CB46F}" type="presOf" srcId="{95AB8B37-D253-4548-A4B2-69D94101608B}" destId="{B7A277F6-F43E-4FA0-A413-942DE55AE913}" srcOrd="0" destOrd="1" presId="urn:microsoft.com/office/officeart/2005/8/layout/lProcess2"/>
    <dgm:cxn modelId="{B773BC72-9C49-433C-99D2-64D994A3C5E5}" srcId="{F01ED24D-1137-479E-A8A4-2F12C36F7003}" destId="{F8461022-4C3B-4B9D-BFE2-A09C8E945BF2}" srcOrd="1" destOrd="0" parTransId="{20750DDD-508A-4303-8803-5272AE48208A}" sibTransId="{A4D43138-DB5E-4F5C-954B-7D65B8A799FD}"/>
    <dgm:cxn modelId="{798A2E73-5FB5-4B78-A1CE-2C274050084D}" srcId="{58945DA4-8441-4E2A-8A14-41A3CAE28355}" destId="{23B64E1A-1738-43E1-8979-596ABD7075D3}" srcOrd="0" destOrd="0" parTransId="{0D3EDC1C-B3D9-4EE9-99FC-8B4DD94FA92F}" sibTransId="{E804B18F-8DC2-4B39-B3B4-22549D831A71}"/>
    <dgm:cxn modelId="{49ECE073-4C94-4FBA-8589-7FE1BC3D2CE4}" srcId="{6FE46E36-D8EA-43BA-BBB2-C27475CC7238}" destId="{F01ED24D-1137-479E-A8A4-2F12C36F7003}" srcOrd="1" destOrd="0" parTransId="{640D9601-3FEC-46D0-B68A-267DC9D7703C}" sibTransId="{4F4DDB40-4BFA-473C-B27B-16ABD3DDC1A9}"/>
    <dgm:cxn modelId="{6232B374-9F38-42D0-9235-EE131DE07764}" type="presOf" srcId="{E6590377-E8B9-4EA0-AF22-295306687592}" destId="{7A888EAE-2934-48B4-9886-C71C4BE3F2C4}" srcOrd="1" destOrd="0" presId="urn:microsoft.com/office/officeart/2005/8/layout/lProcess2"/>
    <dgm:cxn modelId="{E3A99355-5C97-4C89-AF5A-D4707B26179A}" type="presOf" srcId="{CAE931E4-7E64-4F03-A872-CB8ED930DDDE}" destId="{DF8F34E7-D277-431F-8E45-A00EEA1546A3}" srcOrd="0" destOrd="2" presId="urn:microsoft.com/office/officeart/2005/8/layout/lProcess2"/>
    <dgm:cxn modelId="{90822177-8EAB-4707-ADA8-C08333EE67AD}" srcId="{E6590377-E8B9-4EA0-AF22-295306687592}" destId="{0E999AE7-977D-4502-8381-A1C2F46B586E}" srcOrd="0" destOrd="0" parTransId="{82B73A30-B92B-4715-9D99-A8F376BBFA52}" sibTransId="{1EB3032A-7971-4E42-A6AE-53B52D4A4119}"/>
    <dgm:cxn modelId="{31F37877-E220-4E6B-AC5B-E386133BE088}" srcId="{622B7C2E-E362-41BB-8850-3F2D3EF1F76C}" destId="{CAF69CD9-CAF4-45A7-B66C-40030076885B}" srcOrd="2" destOrd="0" parTransId="{5E719B7A-373B-47F8-B115-B54288E03BB9}" sibTransId="{5AB3593A-9D41-4F21-95A9-DDF985EBD47A}"/>
    <dgm:cxn modelId="{18E0CA77-E406-4880-BAEF-DFF09AD022DF}" type="presOf" srcId="{716F6BBD-FE2E-4FFA-A4BB-6FF0C96959A7}" destId="{3680E0B3-60BD-405A-8B21-01B40871DB13}" srcOrd="0" destOrd="1" presId="urn:microsoft.com/office/officeart/2005/8/layout/lProcess2"/>
    <dgm:cxn modelId="{E1CEAE7D-491C-4D8C-9C25-F3345D8BCEF2}" type="presOf" srcId="{DC1E7D4E-2C4C-43B4-91A8-68A39FCAA297}" destId="{A2985835-D852-441F-96C3-837C975A6110}" srcOrd="0" destOrd="2" presId="urn:microsoft.com/office/officeart/2005/8/layout/lProcess2"/>
    <dgm:cxn modelId="{A6F2BF7F-0460-46ED-AD97-1AEAEE0B8CB5}" type="presOf" srcId="{78A015E9-9017-4DF6-980A-388F95CCA9DB}" destId="{B7A277F6-F43E-4FA0-A413-942DE55AE913}" srcOrd="0" destOrd="0" presId="urn:microsoft.com/office/officeart/2005/8/layout/lProcess2"/>
    <dgm:cxn modelId="{E0AA8C80-2D7C-429E-AEF3-E86985F7CFD7}" type="presOf" srcId="{58945DA4-8441-4E2A-8A14-41A3CAE28355}" destId="{186957D8-C883-44E7-87BF-2F6931706A6A}" srcOrd="0" destOrd="0" presId="urn:microsoft.com/office/officeart/2005/8/layout/lProcess2"/>
    <dgm:cxn modelId="{92F59583-3CBA-48D1-95D3-2EC570FC679D}" type="presOf" srcId="{CAF69CD9-CAF4-45A7-B66C-40030076885B}" destId="{3AEFDB84-EB82-4700-A2ED-D6DDD43CF17F}" srcOrd="1" destOrd="0" presId="urn:microsoft.com/office/officeart/2005/8/layout/lProcess2"/>
    <dgm:cxn modelId="{997B0C84-0018-4ED7-B1A9-1F5B9DE48796}" srcId="{23B64E1A-1738-43E1-8979-596ABD7075D3}" destId="{DC1E7D4E-2C4C-43B4-91A8-68A39FCAA297}" srcOrd="1" destOrd="0" parTransId="{8CDBAFE7-F8D8-427E-9532-A9A240B66A97}" sibTransId="{D13AC1A4-9E23-407C-982B-219F49C30BD9}"/>
    <dgm:cxn modelId="{98199087-63CB-47BD-9D77-815D1470CA7B}" srcId="{0E999AE7-977D-4502-8381-A1C2F46B586E}" destId="{A05D77D1-E717-468A-96A9-EC80645FECA6}" srcOrd="1" destOrd="0" parTransId="{638C6452-6C2E-4BA9-822A-2F6F76CFE12C}" sibTransId="{7F4E7F96-E7B8-472D-AAF0-FE008A82417A}"/>
    <dgm:cxn modelId="{36418189-9F45-453D-82CC-38A6CE80CAD7}" type="presOf" srcId="{CAF69CD9-CAF4-45A7-B66C-40030076885B}" destId="{B3862957-6199-44E2-BE0F-9590FE991C19}" srcOrd="0" destOrd="0" presId="urn:microsoft.com/office/officeart/2005/8/layout/lProcess2"/>
    <dgm:cxn modelId="{44502F8D-A5A8-44A4-8E54-71BA86378E95}" type="presOf" srcId="{E6590377-E8B9-4EA0-AF22-295306687592}" destId="{54DB5F00-F9F3-4ED6-9F62-A88CEACD7650}" srcOrd="0" destOrd="0" presId="urn:microsoft.com/office/officeart/2005/8/layout/lProcess2"/>
    <dgm:cxn modelId="{6FD82D90-C2A6-4739-B66D-4C30DD9EB243}" srcId="{D78B0E4E-0219-4988-AD94-84A66742A6A7}" destId="{13A62807-642B-4254-838F-80C98514EC6F}" srcOrd="1" destOrd="0" parTransId="{8B101CDD-9538-47F0-8953-4D9C4D8E68B3}" sibTransId="{D2352A0D-62A1-4D9A-8638-19469859F533}"/>
    <dgm:cxn modelId="{F385B591-1857-4611-BF9B-92C88AB8CBCE}" type="presOf" srcId="{5CD6D326-D441-4BD6-94A2-75BEFFA7C27A}" destId="{9D2A219C-F738-4651-9502-4D0533813448}" srcOrd="0" destOrd="3" presId="urn:microsoft.com/office/officeart/2005/8/layout/lProcess2"/>
    <dgm:cxn modelId="{3F6FA792-0198-41F2-A968-31A642FD50E5}" type="presOf" srcId="{0E999AE7-977D-4502-8381-A1C2F46B586E}" destId="{9D2A219C-F738-4651-9502-4D0533813448}" srcOrd="0" destOrd="0" presId="urn:microsoft.com/office/officeart/2005/8/layout/lProcess2"/>
    <dgm:cxn modelId="{BEF7E694-D805-41EB-BF51-470505B5677F}" type="presOf" srcId="{9C2FF8FD-3CB2-4E78-B5C1-E111C19652EC}" destId="{DF8F34E7-D277-431F-8E45-A00EEA1546A3}" srcOrd="0" destOrd="1" presId="urn:microsoft.com/office/officeart/2005/8/layout/lProcess2"/>
    <dgm:cxn modelId="{1A9B9E98-E2F0-478F-B781-2BB73D8ADE09}" srcId="{59B347A1-4444-41CA-8E66-BB7501EE7687}" destId="{421DB4A2-4B9E-48F1-9901-AC9BAC07A9CF}" srcOrd="1" destOrd="0" parTransId="{48E57AB8-273C-45FD-BCB8-570B4581E6ED}" sibTransId="{6CDBD82D-D534-460B-A199-4251336BFF9E}"/>
    <dgm:cxn modelId="{2BA4559A-04F3-4C5D-98A6-1EC6C3ECEA0E}" type="presOf" srcId="{E14F863E-0ADA-4CEE-9DF3-0C78AD9660CE}" destId="{33AA26DB-CE44-43B3-B6EA-1245E42C892F}" srcOrd="0" destOrd="1" presId="urn:microsoft.com/office/officeart/2005/8/layout/lProcess2"/>
    <dgm:cxn modelId="{A0C3599A-9C37-425B-9224-6C67AF5FA5E0}" type="presOf" srcId="{58945DA4-8441-4E2A-8A14-41A3CAE28355}" destId="{F9F99D94-23B7-445F-A524-CA64F372E686}" srcOrd="1" destOrd="0" presId="urn:microsoft.com/office/officeart/2005/8/layout/lProcess2"/>
    <dgm:cxn modelId="{87955C9D-1D5D-4277-A3AD-908C722E9620}" type="presOf" srcId="{59B347A1-4444-41CA-8E66-BB7501EE7687}" destId="{3CBE74C9-74C1-4DE7-95C4-865758261FF9}" srcOrd="1" destOrd="0" presId="urn:microsoft.com/office/officeart/2005/8/layout/lProcess2"/>
    <dgm:cxn modelId="{109F8EA0-CEBB-4AA0-A772-029FFD44A762}" type="presOf" srcId="{1D688113-E581-4E39-A0B2-A3BA1CDBA140}" destId="{9D2A219C-F738-4651-9502-4D0533813448}" srcOrd="0" destOrd="1" presId="urn:microsoft.com/office/officeart/2005/8/layout/lProcess2"/>
    <dgm:cxn modelId="{4E6729A1-E6E5-4543-9FFE-51AF045016D7}" type="presOf" srcId="{840BAA04-19F3-420B-AE77-6F305771767A}" destId="{0F6D8FF6-9919-492A-B937-E7FF6C973481}" srcOrd="0" destOrd="2" presId="urn:microsoft.com/office/officeart/2005/8/layout/lProcess2"/>
    <dgm:cxn modelId="{F0879BA4-C0D5-4749-828E-A404EE05144C}" srcId="{E6590377-E8B9-4EA0-AF22-295306687592}" destId="{878B8945-DDD8-4DBD-B1CA-3FA7DC692851}" srcOrd="1" destOrd="0" parTransId="{12656D4D-BB5D-448F-ADE9-BA74C02101D9}" sibTransId="{3C189A46-C398-4D68-9258-4BFE5426906C}"/>
    <dgm:cxn modelId="{71F96CA9-C9FE-43B1-8DC9-0D5E1664D29D}" type="presOf" srcId="{F8461022-4C3B-4B9D-BFE2-A09C8E945BF2}" destId="{6B1D3457-62DB-4DDE-9128-65018AA86346}" srcOrd="0" destOrd="2" presId="urn:microsoft.com/office/officeart/2005/8/layout/lProcess2"/>
    <dgm:cxn modelId="{A9EC53AB-989D-446A-B247-56B52B2A8A46}" srcId="{9FEB39D8-1C70-4D82-9EE1-B76FC6533F05}" destId="{6C22540A-58B8-4B50-9C9A-23E75E14C136}" srcOrd="2" destOrd="0" parTransId="{13609E8E-5DD2-48DE-A991-C6CE66855C1C}" sibTransId="{B0024DDD-D528-49D6-8E1B-2C6616214FBA}"/>
    <dgm:cxn modelId="{3F7D35AD-EAA6-49B1-85ED-E87A67E22BA8}" type="presOf" srcId="{13A62807-642B-4254-838F-80C98514EC6F}" destId="{9B3B63CB-4FBE-4763-9A26-701DE71B7F51}" srcOrd="0" destOrd="2" presId="urn:microsoft.com/office/officeart/2005/8/layout/lProcess2"/>
    <dgm:cxn modelId="{3D0114AE-D179-4CF8-9E91-91319F8354AF}" type="presOf" srcId="{A210C0BF-B0D8-42B5-8303-E88DD10732CD}" destId="{0F6D8FF6-9919-492A-B937-E7FF6C973481}" srcOrd="0" destOrd="4" presId="urn:microsoft.com/office/officeart/2005/8/layout/lProcess2"/>
    <dgm:cxn modelId="{9219A2AF-4877-40CD-B92C-AFFF3FE0DF19}" type="presOf" srcId="{622B7C2E-E362-41BB-8850-3F2D3EF1F76C}" destId="{3DF1FA7B-FDEF-4E4E-B205-B8B4FBE2B7E1}" srcOrd="0" destOrd="0" presId="urn:microsoft.com/office/officeart/2005/8/layout/lProcess2"/>
    <dgm:cxn modelId="{DEAFAAB2-ADF3-4674-93D0-33D882A8ABFE}" srcId="{421DB4A2-4B9E-48F1-9901-AC9BAC07A9CF}" destId="{5432841F-2E57-4C22-8203-63A975A2F6AD}" srcOrd="1" destOrd="0" parTransId="{0E638444-FF69-4F9C-BF70-4F4195618C34}" sibTransId="{FC44DB43-B2A1-426E-9581-85FBCD076FE8}"/>
    <dgm:cxn modelId="{1D9FC7B5-CB3F-4F34-88F3-6AC507C5D23B}" srcId="{6325BFA0-52C1-491D-AEB2-88DE5CBF40A9}" destId="{A210C0BF-B0D8-42B5-8303-E88DD10732CD}" srcOrd="3" destOrd="0" parTransId="{6C2B9C28-FABD-4867-8F2B-8453E46D74FD}" sibTransId="{40E99CA9-FE8E-43A3-B0BC-05B4AD382583}"/>
    <dgm:cxn modelId="{1FB328B7-2592-4104-B77D-016FB72C9003}" type="presOf" srcId="{05C3E071-D689-4D89-B745-2CB489ED5BBD}" destId="{B16B7CC3-1635-4B80-BFC8-83DDCAC20566}" srcOrd="0" destOrd="2" presId="urn:microsoft.com/office/officeart/2005/8/layout/lProcess2"/>
    <dgm:cxn modelId="{CD84ACBA-450A-494C-82C1-416125610F34}" type="presOf" srcId="{D78B0E4E-0219-4988-AD94-84A66742A6A7}" destId="{9B3B63CB-4FBE-4763-9A26-701DE71B7F51}" srcOrd="0" destOrd="0" presId="urn:microsoft.com/office/officeart/2005/8/layout/lProcess2"/>
    <dgm:cxn modelId="{A8AF52BD-25F6-4758-930F-C0A389806E06}" type="presOf" srcId="{63E4169F-D569-43F7-9B20-3C0843E4CF81}" destId="{33AA26DB-CE44-43B3-B6EA-1245E42C892F}" srcOrd="0" destOrd="0" presId="urn:microsoft.com/office/officeart/2005/8/layout/lProcess2"/>
    <dgm:cxn modelId="{538AFEBD-A76A-4E5E-82A4-A96AAE7A3197}" srcId="{622B7C2E-E362-41BB-8850-3F2D3EF1F76C}" destId="{59B347A1-4444-41CA-8E66-BB7501EE7687}" srcOrd="4" destOrd="0" parTransId="{151A1356-259F-4E43-A6EF-DE8674199F16}" sibTransId="{61C4857C-8202-4A80-A58C-4EF5D63C3948}"/>
    <dgm:cxn modelId="{2A1135BF-465E-4EF1-ADDF-71E604ABC5A1}" type="presOf" srcId="{23B64E1A-1738-43E1-8979-596ABD7075D3}" destId="{A2985835-D852-441F-96C3-837C975A6110}" srcOrd="0" destOrd="0" presId="urn:microsoft.com/office/officeart/2005/8/layout/lProcess2"/>
    <dgm:cxn modelId="{7E7A43C1-5A83-459F-AB7B-01A3FA303870}" srcId="{58945DA4-8441-4E2A-8A14-41A3CAE28355}" destId="{78A015E9-9017-4DF6-980A-388F95CCA9DB}" srcOrd="2" destOrd="0" parTransId="{4A81F036-F3FE-481D-8D97-FA1D8443AA9E}" sibTransId="{0ED6C1FA-78FF-41F4-8443-CE1637661CFE}"/>
    <dgm:cxn modelId="{175685C5-C866-410F-839B-0837BC49D80C}" type="presOf" srcId="{6FE46E36-D8EA-43BA-BBB2-C27475CC7238}" destId="{6F78690E-4C9F-44CC-A54E-6040DEE18B71}" srcOrd="1" destOrd="0" presId="urn:microsoft.com/office/officeart/2005/8/layout/lProcess2"/>
    <dgm:cxn modelId="{5CD56FC9-67BC-43A4-8228-F08D1E4EE9F1}" type="presOf" srcId="{C21D7ECD-F670-454F-A933-60028CBAB96B}" destId="{A2985835-D852-441F-96C3-837C975A6110}" srcOrd="0" destOrd="3" presId="urn:microsoft.com/office/officeart/2005/8/layout/lProcess2"/>
    <dgm:cxn modelId="{784CA9CB-3C82-498F-9A0F-F5DD04EC0156}" type="presOf" srcId="{421DB4A2-4B9E-48F1-9901-AC9BAC07A9CF}" destId="{3680E0B3-60BD-405A-8B21-01B40871DB13}" srcOrd="0" destOrd="0" presId="urn:microsoft.com/office/officeart/2005/8/layout/lProcess2"/>
    <dgm:cxn modelId="{DD74F8D3-35C9-42BF-A5D6-BDF0633D75D8}" type="presOf" srcId="{37A2ABE5-2991-47BB-A67B-0CAFB21CB21D}" destId="{6B1D3457-62DB-4DDE-9128-65018AA86346}" srcOrd="0" destOrd="1" presId="urn:microsoft.com/office/officeart/2005/8/layout/lProcess2"/>
    <dgm:cxn modelId="{B94991D8-6034-4F45-B861-D38C25EFDC85}" srcId="{878B8945-DDD8-4DBD-B1CA-3FA7DC692851}" destId="{80F9051E-BFED-4F58-9F56-EA1F81D76280}" srcOrd="2" destOrd="0" parTransId="{DA8418CE-A279-4C83-9F04-107E997757FB}" sibTransId="{3F36C1F7-B01F-4AEA-9ADE-6E5ACD48C447}"/>
    <dgm:cxn modelId="{D0A7B0D8-1E87-47B9-85E8-98B7AA540C67}" type="presOf" srcId="{9FEB39D8-1C70-4D82-9EE1-B76FC6533F05}" destId="{DF8F34E7-D277-431F-8E45-A00EEA1546A3}" srcOrd="0" destOrd="0" presId="urn:microsoft.com/office/officeart/2005/8/layout/lProcess2"/>
    <dgm:cxn modelId="{BB669ADF-243E-405F-973D-F8A0F58D4AC3}" type="presOf" srcId="{F7D40E9C-369D-4AFC-A853-58EB29695D1B}" destId="{9D2A219C-F738-4651-9502-4D0533813448}" srcOrd="0" destOrd="4" presId="urn:microsoft.com/office/officeart/2005/8/layout/lProcess2"/>
    <dgm:cxn modelId="{263810E6-127C-4DD2-B45B-A0069E08E8CD}" type="presOf" srcId="{F01ED24D-1137-479E-A8A4-2F12C36F7003}" destId="{6B1D3457-62DB-4DDE-9128-65018AA86346}" srcOrd="0" destOrd="0" presId="urn:microsoft.com/office/officeart/2005/8/layout/lProcess2"/>
    <dgm:cxn modelId="{B79728E7-310E-4FFB-BB4A-CAB7EEF874AF}" type="presOf" srcId="{FE7C9DC7-6A26-4244-9E50-1DAE7DA41FDA}" destId="{A2985835-D852-441F-96C3-837C975A6110}" srcOrd="0" destOrd="1" presId="urn:microsoft.com/office/officeart/2005/8/layout/lProcess2"/>
    <dgm:cxn modelId="{295408E8-6449-4ECF-A7B7-6288EB5C63BE}" type="presOf" srcId="{B26FFAC0-1F63-45E5-ADDA-794D9DC72F68}" destId="{B16B7CC3-1635-4B80-BFC8-83DDCAC20566}" srcOrd="0" destOrd="1" presId="urn:microsoft.com/office/officeart/2005/8/layout/lProcess2"/>
    <dgm:cxn modelId="{5A3D23E9-5E44-4C72-9A0C-0B3C3E5141E7}" srcId="{78A015E9-9017-4DF6-980A-388F95CCA9DB}" destId="{95AB8B37-D253-4548-A4B2-69D94101608B}" srcOrd="0" destOrd="0" parTransId="{8C523532-3E73-4DBC-A4C0-CFF9F4BA0913}" sibTransId="{BD3C03FC-2A7D-417B-BA7A-083A66774084}"/>
    <dgm:cxn modelId="{CF9273ED-1B57-4C42-99DD-A4B613B98800}" type="presOf" srcId="{8B01D924-60C7-4A27-8461-942006725639}" destId="{9B3B63CB-4FBE-4763-9A26-701DE71B7F51}" srcOrd="0" destOrd="1" presId="urn:microsoft.com/office/officeart/2005/8/layout/lProcess2"/>
    <dgm:cxn modelId="{C6C675ED-4EE4-4D71-AA38-15F2E3246189}" type="presOf" srcId="{5432841F-2E57-4C22-8203-63A975A2F6AD}" destId="{3680E0B3-60BD-405A-8B21-01B40871DB13}" srcOrd="0" destOrd="2" presId="urn:microsoft.com/office/officeart/2005/8/layout/lProcess2"/>
    <dgm:cxn modelId="{BDF261F3-0FDA-4342-B205-044FD1402362}" type="presOf" srcId="{80F9051E-BFED-4F58-9F56-EA1F81D76280}" destId="{B16B7CC3-1635-4B80-BFC8-83DDCAC20566}" srcOrd="0" destOrd="3" presId="urn:microsoft.com/office/officeart/2005/8/layout/lProcess2"/>
    <dgm:cxn modelId="{B438E8F3-57A1-46F9-B505-746E84BC96DC}" type="presOf" srcId="{F2F1174D-03D8-4838-80A3-0E8AEE02D594}" destId="{0F6D8FF6-9919-492A-B937-E7FF6C973481}" srcOrd="0" destOrd="3" presId="urn:microsoft.com/office/officeart/2005/8/layout/lProcess2"/>
    <dgm:cxn modelId="{260E0BF6-B5C7-4AC0-958D-1C74D2247B46}" srcId="{6325BFA0-52C1-491D-AEB2-88DE5CBF40A9}" destId="{09E1E5FC-49DE-4F3D-862E-92D1AE595C4A}" srcOrd="0" destOrd="0" parTransId="{664AA621-B8A0-43EE-89CE-E6EA44D01ADD}" sibTransId="{8F054038-4AE3-4944-B403-EF3D49CAFE34}"/>
    <dgm:cxn modelId="{3A27FBF9-F64F-4C85-AADB-41F0AB481248}" type="presOf" srcId="{A05D77D1-E717-468A-96A9-EC80645FECA6}" destId="{9D2A219C-F738-4651-9502-4D0533813448}" srcOrd="0" destOrd="2" presId="urn:microsoft.com/office/officeart/2005/8/layout/lProcess2"/>
    <dgm:cxn modelId="{F0D24CFA-0AE2-4F11-BC08-AEB7B82E493A}" srcId="{CAF69CD9-CAF4-45A7-B66C-40030076885B}" destId="{9FEB39D8-1C70-4D82-9EE1-B76FC6533F05}" srcOrd="0" destOrd="0" parTransId="{DAB02EA3-0CA4-4575-9DA6-86D4FF24C515}" sibTransId="{CB3729A6-C486-482E-AE5A-5049A401BD8C}"/>
    <dgm:cxn modelId="{D235E6FB-E005-407A-832B-017073FE4A38}" srcId="{63E4169F-D569-43F7-9B20-3C0843E4CF81}" destId="{E14F863E-0ADA-4CEE-9DF3-0C78AD9660CE}" srcOrd="0" destOrd="0" parTransId="{67382AE2-1C6D-4C73-A8D7-76849340BC14}" sibTransId="{6547D85A-B22B-4670-B20F-08A86B2AF9FF}"/>
    <dgm:cxn modelId="{9D9A9885-BEE0-46AE-B9AC-EDB4949B4B6D}" type="presParOf" srcId="{3DF1FA7B-FDEF-4E4E-B205-B8B4FBE2B7E1}" destId="{6AA66B7D-F664-4D7D-AD26-639F28D38FFF}" srcOrd="0" destOrd="0" presId="urn:microsoft.com/office/officeart/2005/8/layout/lProcess2"/>
    <dgm:cxn modelId="{6885D725-3424-4ADE-80D5-A3E2643B543A}" type="presParOf" srcId="{6AA66B7D-F664-4D7D-AD26-639F28D38FFF}" destId="{54DB5F00-F9F3-4ED6-9F62-A88CEACD7650}" srcOrd="0" destOrd="0" presId="urn:microsoft.com/office/officeart/2005/8/layout/lProcess2"/>
    <dgm:cxn modelId="{073E37E9-A82A-48FE-A385-72A57C366C28}" type="presParOf" srcId="{6AA66B7D-F664-4D7D-AD26-639F28D38FFF}" destId="{7A888EAE-2934-48B4-9886-C71C4BE3F2C4}" srcOrd="1" destOrd="0" presId="urn:microsoft.com/office/officeart/2005/8/layout/lProcess2"/>
    <dgm:cxn modelId="{2F630CAA-E9BB-4802-A6F6-2F20F992EB16}" type="presParOf" srcId="{6AA66B7D-F664-4D7D-AD26-639F28D38FFF}" destId="{EFDA161D-DA80-464B-8B62-D1DA502F4EFB}" srcOrd="2" destOrd="0" presId="urn:microsoft.com/office/officeart/2005/8/layout/lProcess2"/>
    <dgm:cxn modelId="{048CD0AA-6D6C-4975-AD1E-AAC5A3BBFEC7}" type="presParOf" srcId="{EFDA161D-DA80-464B-8B62-D1DA502F4EFB}" destId="{D2FD5D1E-A33D-49F3-8761-F8D43BC2F101}" srcOrd="0" destOrd="0" presId="urn:microsoft.com/office/officeart/2005/8/layout/lProcess2"/>
    <dgm:cxn modelId="{E089766D-36B1-43E4-9557-060BFA62C82B}" type="presParOf" srcId="{D2FD5D1E-A33D-49F3-8761-F8D43BC2F101}" destId="{9D2A219C-F738-4651-9502-4D0533813448}" srcOrd="0" destOrd="0" presId="urn:microsoft.com/office/officeart/2005/8/layout/lProcess2"/>
    <dgm:cxn modelId="{A86FE93D-971D-455D-94CA-320E081676F8}" type="presParOf" srcId="{D2FD5D1E-A33D-49F3-8761-F8D43BC2F101}" destId="{A3CFF979-5A97-495A-BE5F-EB3DF56D7161}" srcOrd="1" destOrd="0" presId="urn:microsoft.com/office/officeart/2005/8/layout/lProcess2"/>
    <dgm:cxn modelId="{BA3A039A-A00C-4478-B08E-273D97AE964C}" type="presParOf" srcId="{D2FD5D1E-A33D-49F3-8761-F8D43BC2F101}" destId="{B16B7CC3-1635-4B80-BFC8-83DDCAC20566}" srcOrd="2" destOrd="0" presId="urn:microsoft.com/office/officeart/2005/8/layout/lProcess2"/>
    <dgm:cxn modelId="{7E0204D0-AF99-4CEB-9F47-48AAB98CA5EE}" type="presParOf" srcId="{3DF1FA7B-FDEF-4E4E-B205-B8B4FBE2B7E1}" destId="{CAA09AD6-4733-4B17-A0CF-E2051E8D8108}" srcOrd="1" destOrd="0" presId="urn:microsoft.com/office/officeart/2005/8/layout/lProcess2"/>
    <dgm:cxn modelId="{DA7FDDD0-2378-4010-B804-55FDAC07C9DF}" type="presParOf" srcId="{3DF1FA7B-FDEF-4E4E-B205-B8B4FBE2B7E1}" destId="{63ACAA77-5EF8-4219-ADF8-31739EB251F6}" srcOrd="2" destOrd="0" presId="urn:microsoft.com/office/officeart/2005/8/layout/lProcess2"/>
    <dgm:cxn modelId="{8801AD12-D82B-4A1D-94BE-D6BC7CC3A39C}" type="presParOf" srcId="{63ACAA77-5EF8-4219-ADF8-31739EB251F6}" destId="{AAAFD186-8569-4DDE-9868-43FF8B7CBD2D}" srcOrd="0" destOrd="0" presId="urn:microsoft.com/office/officeart/2005/8/layout/lProcess2"/>
    <dgm:cxn modelId="{4C521BFB-7D4C-4DE1-99D3-6882663D4857}" type="presParOf" srcId="{63ACAA77-5EF8-4219-ADF8-31739EB251F6}" destId="{6F78690E-4C9F-44CC-A54E-6040DEE18B71}" srcOrd="1" destOrd="0" presId="urn:microsoft.com/office/officeart/2005/8/layout/lProcess2"/>
    <dgm:cxn modelId="{CB0EB53F-3EE4-4F27-BFD8-8B6CDD985382}" type="presParOf" srcId="{63ACAA77-5EF8-4219-ADF8-31739EB251F6}" destId="{A4103639-9E24-47FF-9FC9-5D2515232B81}" srcOrd="2" destOrd="0" presId="urn:microsoft.com/office/officeart/2005/8/layout/lProcess2"/>
    <dgm:cxn modelId="{D144BC88-79D8-4E40-B4FA-8C52240E1346}" type="presParOf" srcId="{A4103639-9E24-47FF-9FC9-5D2515232B81}" destId="{963A7134-A1FA-40EC-B947-ADA56860D2E5}" srcOrd="0" destOrd="0" presId="urn:microsoft.com/office/officeart/2005/8/layout/lProcess2"/>
    <dgm:cxn modelId="{FD0F86BB-29A3-4575-B36A-BD90B4B0865F}" type="presParOf" srcId="{963A7134-A1FA-40EC-B947-ADA56860D2E5}" destId="{9B3B63CB-4FBE-4763-9A26-701DE71B7F51}" srcOrd="0" destOrd="0" presId="urn:microsoft.com/office/officeart/2005/8/layout/lProcess2"/>
    <dgm:cxn modelId="{BBEC7027-E20A-4BBC-B869-27D1E10BCA29}" type="presParOf" srcId="{963A7134-A1FA-40EC-B947-ADA56860D2E5}" destId="{26E8B986-4968-40CC-A5EB-2EFC4582DF65}" srcOrd="1" destOrd="0" presId="urn:microsoft.com/office/officeart/2005/8/layout/lProcess2"/>
    <dgm:cxn modelId="{6F5CEE43-5002-4881-923A-669B9301E02E}" type="presParOf" srcId="{963A7134-A1FA-40EC-B947-ADA56860D2E5}" destId="{6B1D3457-62DB-4DDE-9128-65018AA86346}" srcOrd="2" destOrd="0" presId="urn:microsoft.com/office/officeart/2005/8/layout/lProcess2"/>
    <dgm:cxn modelId="{0DAF67DA-BF87-480A-8089-85E25095392B}" type="presParOf" srcId="{3DF1FA7B-FDEF-4E4E-B205-B8B4FBE2B7E1}" destId="{40E168BF-9A99-4D77-8929-306ADDA1A958}" srcOrd="3" destOrd="0" presId="urn:microsoft.com/office/officeart/2005/8/layout/lProcess2"/>
    <dgm:cxn modelId="{23507BD2-B97C-425C-9409-388F249C1F63}" type="presParOf" srcId="{3DF1FA7B-FDEF-4E4E-B205-B8B4FBE2B7E1}" destId="{B96E62AD-1C25-4954-BEA5-6C4BFB03DA9E}" srcOrd="4" destOrd="0" presId="urn:microsoft.com/office/officeart/2005/8/layout/lProcess2"/>
    <dgm:cxn modelId="{5FB2FCB6-1DC7-45E3-A1D1-9A1B2F28F4AC}" type="presParOf" srcId="{B96E62AD-1C25-4954-BEA5-6C4BFB03DA9E}" destId="{B3862957-6199-44E2-BE0F-9590FE991C19}" srcOrd="0" destOrd="0" presId="urn:microsoft.com/office/officeart/2005/8/layout/lProcess2"/>
    <dgm:cxn modelId="{F89FF251-ED9A-4142-93DA-CF5E8D3E01CF}" type="presParOf" srcId="{B96E62AD-1C25-4954-BEA5-6C4BFB03DA9E}" destId="{3AEFDB84-EB82-4700-A2ED-D6DDD43CF17F}" srcOrd="1" destOrd="0" presId="urn:microsoft.com/office/officeart/2005/8/layout/lProcess2"/>
    <dgm:cxn modelId="{32B6B7B1-C2ED-4C5C-A6F0-29C73418AC10}" type="presParOf" srcId="{B96E62AD-1C25-4954-BEA5-6C4BFB03DA9E}" destId="{1426953B-8962-4720-96F6-1AF7E5AB644B}" srcOrd="2" destOrd="0" presId="urn:microsoft.com/office/officeart/2005/8/layout/lProcess2"/>
    <dgm:cxn modelId="{1A8AEA33-ABC2-4BFA-9041-EEE154577F19}" type="presParOf" srcId="{1426953B-8962-4720-96F6-1AF7E5AB644B}" destId="{AC3C8362-2488-47C4-B52D-FB35342F9288}" srcOrd="0" destOrd="0" presId="urn:microsoft.com/office/officeart/2005/8/layout/lProcess2"/>
    <dgm:cxn modelId="{132A3600-9658-4CBB-BBCC-DA210FF6131D}" type="presParOf" srcId="{AC3C8362-2488-47C4-B52D-FB35342F9288}" destId="{DF8F34E7-D277-431F-8E45-A00EEA1546A3}" srcOrd="0" destOrd="0" presId="urn:microsoft.com/office/officeart/2005/8/layout/lProcess2"/>
    <dgm:cxn modelId="{7DF291C5-3D45-4336-836C-D9F74F0E9E9F}" type="presParOf" srcId="{3DF1FA7B-FDEF-4E4E-B205-B8B4FBE2B7E1}" destId="{85C2EDDC-5AE4-4EB8-8F9F-40016B0AEC2D}" srcOrd="5" destOrd="0" presId="urn:microsoft.com/office/officeart/2005/8/layout/lProcess2"/>
    <dgm:cxn modelId="{0AB7414E-8BA3-4D4C-B6BE-50680EE818B1}" type="presParOf" srcId="{3DF1FA7B-FDEF-4E4E-B205-B8B4FBE2B7E1}" destId="{62DE55A9-F220-4A57-B7A3-969FBF6D08DC}" srcOrd="6" destOrd="0" presId="urn:microsoft.com/office/officeart/2005/8/layout/lProcess2"/>
    <dgm:cxn modelId="{29AA93F5-156A-4CCE-8AC1-4EAFD8AAF7A4}" type="presParOf" srcId="{62DE55A9-F220-4A57-B7A3-969FBF6D08DC}" destId="{186957D8-C883-44E7-87BF-2F6931706A6A}" srcOrd="0" destOrd="0" presId="urn:microsoft.com/office/officeart/2005/8/layout/lProcess2"/>
    <dgm:cxn modelId="{94135AFC-5A76-4A03-A288-179BA88643F7}" type="presParOf" srcId="{62DE55A9-F220-4A57-B7A3-969FBF6D08DC}" destId="{F9F99D94-23B7-445F-A524-CA64F372E686}" srcOrd="1" destOrd="0" presId="urn:microsoft.com/office/officeart/2005/8/layout/lProcess2"/>
    <dgm:cxn modelId="{4D0E5216-304A-4AFC-B431-EB229C04EEDF}" type="presParOf" srcId="{62DE55A9-F220-4A57-B7A3-969FBF6D08DC}" destId="{32ED48FE-58DE-444F-8939-CBB806E1E2A3}" srcOrd="2" destOrd="0" presId="urn:microsoft.com/office/officeart/2005/8/layout/lProcess2"/>
    <dgm:cxn modelId="{6B0D5ED9-65DF-49DF-80A3-0EE8F2F12F09}" type="presParOf" srcId="{32ED48FE-58DE-444F-8939-CBB806E1E2A3}" destId="{393C8D28-28C6-4EDB-9989-75A36CCA1CEF}" srcOrd="0" destOrd="0" presId="urn:microsoft.com/office/officeart/2005/8/layout/lProcess2"/>
    <dgm:cxn modelId="{C0338418-F288-4366-9F9D-3ECA395AA351}" type="presParOf" srcId="{393C8D28-28C6-4EDB-9989-75A36CCA1CEF}" destId="{A2985835-D852-441F-96C3-837C975A6110}" srcOrd="0" destOrd="0" presId="urn:microsoft.com/office/officeart/2005/8/layout/lProcess2"/>
    <dgm:cxn modelId="{1FB37277-EB6B-4DA3-BC23-064BEA8BEE59}" type="presParOf" srcId="{393C8D28-28C6-4EDB-9989-75A36CCA1CEF}" destId="{7DAF7624-E582-4124-A54C-708CDCEBE244}" srcOrd="1" destOrd="0" presId="urn:microsoft.com/office/officeart/2005/8/layout/lProcess2"/>
    <dgm:cxn modelId="{234F767B-0F0C-4E6C-AE51-8C238919F4EE}" type="presParOf" srcId="{393C8D28-28C6-4EDB-9989-75A36CCA1CEF}" destId="{33AA26DB-CE44-43B3-B6EA-1245E42C892F}" srcOrd="2" destOrd="0" presId="urn:microsoft.com/office/officeart/2005/8/layout/lProcess2"/>
    <dgm:cxn modelId="{CBE1F989-4B08-4786-BADE-ABD313D2A400}" type="presParOf" srcId="{393C8D28-28C6-4EDB-9989-75A36CCA1CEF}" destId="{E8DC82A9-7A65-492A-9B1F-0A153525E20B}" srcOrd="3" destOrd="0" presId="urn:microsoft.com/office/officeart/2005/8/layout/lProcess2"/>
    <dgm:cxn modelId="{4B01E0EC-0284-483D-B2DA-F08E9959AEFB}" type="presParOf" srcId="{393C8D28-28C6-4EDB-9989-75A36CCA1CEF}" destId="{B7A277F6-F43E-4FA0-A413-942DE55AE913}" srcOrd="4" destOrd="0" presId="urn:microsoft.com/office/officeart/2005/8/layout/lProcess2"/>
    <dgm:cxn modelId="{00E2EABF-D448-48D0-9D59-26243025DE68}" type="presParOf" srcId="{3DF1FA7B-FDEF-4E4E-B205-B8B4FBE2B7E1}" destId="{1FAC54BB-C917-47BB-873B-BC5BFE47BBAF}" srcOrd="7" destOrd="0" presId="urn:microsoft.com/office/officeart/2005/8/layout/lProcess2"/>
    <dgm:cxn modelId="{0DBF7165-C202-4263-8761-01B75607A49A}" type="presParOf" srcId="{3DF1FA7B-FDEF-4E4E-B205-B8B4FBE2B7E1}" destId="{857F9929-54DE-4668-8AE5-385E7340400E}" srcOrd="8" destOrd="0" presId="urn:microsoft.com/office/officeart/2005/8/layout/lProcess2"/>
    <dgm:cxn modelId="{E156085D-23D7-4591-BC65-9701A7FDE500}" type="presParOf" srcId="{857F9929-54DE-4668-8AE5-385E7340400E}" destId="{85F628F7-CD64-4ACF-92EC-F36AD6274500}" srcOrd="0" destOrd="0" presId="urn:microsoft.com/office/officeart/2005/8/layout/lProcess2"/>
    <dgm:cxn modelId="{6AE8D0B1-DB2E-40A7-B818-3F077DC319B7}" type="presParOf" srcId="{857F9929-54DE-4668-8AE5-385E7340400E}" destId="{3CBE74C9-74C1-4DE7-95C4-865758261FF9}" srcOrd="1" destOrd="0" presId="urn:microsoft.com/office/officeart/2005/8/layout/lProcess2"/>
    <dgm:cxn modelId="{C49D7218-47F3-4154-AF90-64CCE640E3EF}" type="presParOf" srcId="{857F9929-54DE-4668-8AE5-385E7340400E}" destId="{E81BB90F-2B94-483B-B78E-C7E42F76FE1D}" srcOrd="2" destOrd="0" presId="urn:microsoft.com/office/officeart/2005/8/layout/lProcess2"/>
    <dgm:cxn modelId="{C99279A7-E9A4-477C-AB08-8A9470C87690}" type="presParOf" srcId="{E81BB90F-2B94-483B-B78E-C7E42F76FE1D}" destId="{3D1D9627-D5EA-4A20-B289-EE0647DB4797}" srcOrd="0" destOrd="0" presId="urn:microsoft.com/office/officeart/2005/8/layout/lProcess2"/>
    <dgm:cxn modelId="{AF0762E9-626F-4CE1-9D90-8D28177D6E53}" type="presParOf" srcId="{3D1D9627-D5EA-4A20-B289-EE0647DB4797}" destId="{0F6D8FF6-9919-492A-B937-E7FF6C973481}" srcOrd="0" destOrd="0" presId="urn:microsoft.com/office/officeart/2005/8/layout/lProcess2"/>
    <dgm:cxn modelId="{F0F10AB7-712E-4B4E-83B6-2F4B182D0387}" type="presParOf" srcId="{3D1D9627-D5EA-4A20-B289-EE0647DB4797}" destId="{C8220AD1-B028-489F-8E4F-FDD968FB9C77}" srcOrd="1" destOrd="0" presId="urn:microsoft.com/office/officeart/2005/8/layout/lProcess2"/>
    <dgm:cxn modelId="{BA254F6A-BB02-49FB-98B5-320DACF8CC94}" type="presParOf" srcId="{3D1D9627-D5EA-4A20-B289-EE0647DB4797}" destId="{3680E0B3-60BD-405A-8B21-01B40871DB1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C2DCBE-B99C-4268-8D23-2B2A872DC0D0}"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endParaRPr kumimoji="1" lang="ja-JP" altLang="en-US"/>
        </a:p>
      </dgm:t>
    </dgm:pt>
    <dgm:pt modelId="{FCC208A0-652D-49EC-A845-948C37D6B59F}">
      <dgm:prSet phldrT="[テキスト]" custT="1"/>
      <dgm:spPr/>
      <dgm:t>
        <a:bodyPr vert="horz"/>
        <a:lstStyle/>
        <a:p>
          <a:pPr marL="0" lvl="0" indent="0" algn="l" defTabSz="889000">
            <a:lnSpc>
              <a:spcPct val="90000"/>
            </a:lnSpc>
            <a:spcBef>
              <a:spcPct val="0"/>
            </a:spcBef>
            <a:spcAft>
              <a:spcPct val="35000"/>
            </a:spcAft>
            <a:buNone/>
          </a:pPr>
          <a:r>
            <a:rPr lang="ja-JP" altLang="en-US" sz="2000" kern="1200" dirty="0">
              <a:solidFill>
                <a:srgbClr val="000000">
                  <a:hueOff val="0"/>
                  <a:satOff val="0"/>
                  <a:lumOff val="0"/>
                  <a:alphaOff val="0"/>
                </a:srgbClr>
              </a:solidFill>
              <a:latin typeface="Calibri"/>
              <a:ea typeface="IPA Pゴシック"/>
              <a:cs typeface="+mn-cs"/>
            </a:rPr>
            <a:t>使われるデータ</a:t>
          </a:r>
        </a:p>
      </dgm:t>
    </dgm:pt>
    <dgm:pt modelId="{0F3D9448-30E1-4A24-B47F-0AF007E0027D}" type="parTrans" cxnId="{91D84D8A-3483-4233-B96A-D1E65B2E9A60}">
      <dgm:prSet/>
      <dgm:spPr/>
      <dgm:t>
        <a:bodyPr/>
        <a:lstStyle/>
        <a:p>
          <a:endParaRPr kumimoji="1" lang="ja-JP" altLang="en-US" sz="2800"/>
        </a:p>
      </dgm:t>
    </dgm:pt>
    <dgm:pt modelId="{F36433F5-62B2-49E4-B9E0-1F24AEF75E04}" type="sibTrans" cxnId="{91D84D8A-3483-4233-B96A-D1E65B2E9A60}">
      <dgm:prSet/>
      <dgm:spPr/>
      <dgm:t>
        <a:bodyPr/>
        <a:lstStyle/>
        <a:p>
          <a:endParaRPr kumimoji="1" lang="ja-JP" altLang="en-US" sz="2800"/>
        </a:p>
      </dgm:t>
    </dgm:pt>
    <dgm:pt modelId="{1394E8E8-8D9C-486E-A05B-7EDFE1B85DD0}">
      <dgm:prSet phldrT="[テキスト]" custT="1"/>
      <dgm:spPr/>
      <dgm:t>
        <a:bodyPr/>
        <a:lstStyle/>
        <a:p>
          <a:pPr algn="just"/>
          <a:r>
            <a:rPr lang="ja-JP" sz="1800" b="1" dirty="0"/>
            <a:t>公開</a:t>
          </a:r>
          <a:r>
            <a:rPr lang="ja-JP" altLang="en-US" sz="1800" b="1" dirty="0"/>
            <a:t>・運用</a:t>
          </a:r>
          <a:r>
            <a:rPr lang="ja-JP" sz="1800" b="1" dirty="0"/>
            <a:t>の可能性が高い</a:t>
          </a:r>
          <a:r>
            <a:rPr lang="ja-JP" sz="1800" dirty="0"/>
            <a:t>データ</a:t>
          </a:r>
          <a:r>
            <a:rPr lang="ja-JP" altLang="en-US" sz="1800" dirty="0"/>
            <a:t>セット・データ項目</a:t>
          </a:r>
          <a:endParaRPr lang="ja-JP" sz="1800" dirty="0"/>
        </a:p>
      </dgm:t>
    </dgm:pt>
    <dgm:pt modelId="{83B1D226-DCBF-4A0A-9C2B-85146D755B37}" type="parTrans" cxnId="{296DD253-6594-49C5-BD06-0480C437F680}">
      <dgm:prSet/>
      <dgm:spPr/>
      <dgm:t>
        <a:bodyPr/>
        <a:lstStyle/>
        <a:p>
          <a:endParaRPr kumimoji="1" lang="ja-JP" altLang="en-US" sz="2800"/>
        </a:p>
      </dgm:t>
    </dgm:pt>
    <dgm:pt modelId="{DB998B8C-E20E-41B3-87C8-D5209712F674}" type="sibTrans" cxnId="{296DD253-6594-49C5-BD06-0480C437F680}">
      <dgm:prSet/>
      <dgm:spPr/>
      <dgm:t>
        <a:bodyPr/>
        <a:lstStyle/>
        <a:p>
          <a:endParaRPr kumimoji="1" lang="ja-JP" altLang="en-US" sz="2800"/>
        </a:p>
      </dgm:t>
    </dgm:pt>
    <dgm:pt modelId="{C7FE88E0-C048-4411-95AC-D3975B99CF70}">
      <dgm:prSet phldrT="[テキスト]" custT="1"/>
      <dgm:spPr/>
      <dgm:t>
        <a:bodyPr/>
        <a:lstStyle/>
        <a:p>
          <a:pPr marL="171450" lvl="1" indent="0" algn="just" defTabSz="800100">
            <a:lnSpc>
              <a:spcPct val="90000"/>
            </a:lnSpc>
            <a:spcBef>
              <a:spcPct val="0"/>
            </a:spcBef>
            <a:spcAft>
              <a:spcPct val="15000"/>
            </a:spcAft>
          </a:pPr>
          <a:r>
            <a:rPr lang="ja-JP" sz="1800" b="1" kern="1200" dirty="0"/>
            <a:t>民間事業者</a:t>
          </a:r>
          <a:r>
            <a:rPr lang="ja-JP" altLang="en-US" sz="1800" b="1" kern="1200" dirty="0"/>
            <a:t>による</a:t>
          </a:r>
          <a:r>
            <a:rPr lang="ja-JP" sz="1800" b="1" kern="1200" dirty="0"/>
            <a:t>データ活用</a:t>
          </a:r>
          <a:endParaRPr lang="ja-JP" sz="1800" kern="1200" dirty="0"/>
        </a:p>
      </dgm:t>
    </dgm:pt>
    <dgm:pt modelId="{F6BDEF31-B64F-445F-AA81-C0B4AFFE8821}" type="parTrans" cxnId="{05FF8D5A-0E6F-44EB-A54B-590721DB06E1}">
      <dgm:prSet/>
      <dgm:spPr/>
      <dgm:t>
        <a:bodyPr/>
        <a:lstStyle/>
        <a:p>
          <a:endParaRPr kumimoji="1" lang="ja-JP" altLang="en-US"/>
        </a:p>
      </dgm:t>
    </dgm:pt>
    <dgm:pt modelId="{F3D07636-3E0F-4510-98A0-A8D8C83DBE47}" type="sibTrans" cxnId="{05FF8D5A-0E6F-44EB-A54B-590721DB06E1}">
      <dgm:prSet/>
      <dgm:spPr/>
      <dgm:t>
        <a:bodyPr/>
        <a:lstStyle/>
        <a:p>
          <a:endParaRPr kumimoji="1" lang="ja-JP" altLang="en-US"/>
        </a:p>
      </dgm:t>
    </dgm:pt>
    <dgm:pt modelId="{4A807AD9-A25D-4D32-81F3-C19993E5EA92}">
      <dgm:prSet phldrT="[テキスト]" custT="1"/>
      <dgm:spPr/>
      <dgm:t>
        <a:bodyPr/>
        <a:lstStyle/>
        <a:p>
          <a:pPr marL="171450" lvl="1" indent="0" algn="just" defTabSz="800100">
            <a:lnSpc>
              <a:spcPct val="90000"/>
            </a:lnSpc>
            <a:spcBef>
              <a:spcPct val="0"/>
            </a:spcBef>
            <a:spcAft>
              <a:spcPct val="15000"/>
            </a:spcAft>
          </a:pPr>
          <a:r>
            <a:rPr lang="ja-JP" altLang="en-US" sz="1800" b="1" kern="1200" dirty="0">
              <a:solidFill>
                <a:srgbClr val="000000">
                  <a:hueOff val="0"/>
                  <a:satOff val="0"/>
                  <a:lumOff val="0"/>
                  <a:alphaOff val="0"/>
                </a:srgbClr>
              </a:solidFill>
              <a:latin typeface="Calibri"/>
              <a:ea typeface="IPA Pゴシック"/>
              <a:cs typeface="+mn-cs"/>
            </a:rPr>
            <a:t>自治体の</a:t>
          </a:r>
          <a:r>
            <a:rPr lang="ja-JP" sz="1800" b="1" kern="1200" dirty="0">
              <a:solidFill>
                <a:srgbClr val="000000">
                  <a:hueOff val="0"/>
                  <a:satOff val="0"/>
                  <a:lumOff val="0"/>
                  <a:alphaOff val="0"/>
                </a:srgbClr>
              </a:solidFill>
              <a:latin typeface="Calibri"/>
              <a:ea typeface="IPA Pゴシック"/>
              <a:cs typeface="+mn-cs"/>
            </a:rPr>
            <a:t>活用</a:t>
          </a:r>
          <a:r>
            <a:rPr lang="ja-JP" sz="1800" b="1" kern="1200" dirty="0"/>
            <a:t>ニーズ</a:t>
          </a:r>
          <a:r>
            <a:rPr lang="ja-JP" sz="1800" kern="1200" dirty="0"/>
            <a:t>の高い共通的なデータ</a:t>
          </a:r>
        </a:p>
      </dgm:t>
    </dgm:pt>
    <dgm:pt modelId="{119B0321-17E6-4060-9548-0E34CEF90EF8}" type="parTrans" cxnId="{B2F81A89-0075-4D20-8F23-7EC087C5B599}">
      <dgm:prSet/>
      <dgm:spPr/>
      <dgm:t>
        <a:bodyPr/>
        <a:lstStyle/>
        <a:p>
          <a:endParaRPr kumimoji="1" lang="ja-JP" altLang="en-US"/>
        </a:p>
      </dgm:t>
    </dgm:pt>
    <dgm:pt modelId="{C812C739-6AFF-42B5-80D2-4F4228566622}" type="sibTrans" cxnId="{B2F81A89-0075-4D20-8F23-7EC087C5B599}">
      <dgm:prSet/>
      <dgm:spPr/>
      <dgm:t>
        <a:bodyPr/>
        <a:lstStyle/>
        <a:p>
          <a:endParaRPr kumimoji="1" lang="ja-JP" altLang="en-US"/>
        </a:p>
      </dgm:t>
    </dgm:pt>
    <dgm:pt modelId="{DF741686-7B65-478C-9A0F-B889E9F167B7}">
      <dgm:prSet phldrT="[テキスト]" custT="1"/>
      <dgm:spPr/>
      <dgm:t>
        <a:bodyPr/>
        <a:lstStyle/>
        <a:p>
          <a:r>
            <a:rPr lang="ja-JP" altLang="en-US" sz="2000" dirty="0"/>
            <a:t>提供できるデータ</a:t>
          </a:r>
          <a:endParaRPr lang="ja-JP" sz="2000" dirty="0"/>
        </a:p>
      </dgm:t>
    </dgm:pt>
    <dgm:pt modelId="{5472440E-DA17-4755-B304-C3E008CB1367}" type="parTrans" cxnId="{73EE92E1-67C1-42C3-9990-BC0144A235E3}">
      <dgm:prSet/>
      <dgm:spPr/>
      <dgm:t>
        <a:bodyPr/>
        <a:lstStyle/>
        <a:p>
          <a:endParaRPr kumimoji="1" lang="ja-JP" altLang="en-US"/>
        </a:p>
      </dgm:t>
    </dgm:pt>
    <dgm:pt modelId="{6284C299-3B16-43F1-B796-A0613938721E}" type="sibTrans" cxnId="{73EE92E1-67C1-42C3-9990-BC0144A235E3}">
      <dgm:prSet/>
      <dgm:spPr/>
      <dgm:t>
        <a:bodyPr/>
        <a:lstStyle/>
        <a:p>
          <a:endParaRPr kumimoji="1" lang="ja-JP" altLang="en-US"/>
        </a:p>
      </dgm:t>
    </dgm:pt>
    <dgm:pt modelId="{7E5A13D4-3D58-431E-ADF9-A3B52375FFFA}" type="pres">
      <dgm:prSet presAssocID="{FFC2DCBE-B99C-4268-8D23-2B2A872DC0D0}" presName="compositeShape" presStyleCnt="0">
        <dgm:presLayoutVars>
          <dgm:chMax val="2"/>
          <dgm:dir/>
          <dgm:resizeHandles val="exact"/>
        </dgm:presLayoutVars>
      </dgm:prSet>
      <dgm:spPr/>
    </dgm:pt>
    <dgm:pt modelId="{AFD8022C-BC0F-4009-85A5-69660FA09161}" type="pres">
      <dgm:prSet presAssocID="{FFC2DCBE-B99C-4268-8D23-2B2A872DC0D0}" presName="divider" presStyleLbl="fgShp" presStyleIdx="0" presStyleCnt="1"/>
      <dgm:spPr/>
    </dgm:pt>
    <dgm:pt modelId="{D9DFF0A9-DDCA-433F-A5CF-033C818318EC}" type="pres">
      <dgm:prSet presAssocID="{FCC208A0-652D-49EC-A845-948C37D6B59F}" presName="downArrow" presStyleLbl="node1" presStyleIdx="0" presStyleCnt="2"/>
      <dgm:spPr/>
    </dgm:pt>
    <dgm:pt modelId="{921E64ED-77DE-4E2F-B3B0-52288458A75C}" type="pres">
      <dgm:prSet presAssocID="{FCC208A0-652D-49EC-A845-948C37D6B59F}" presName="downArrowText" presStyleLbl="revTx" presStyleIdx="0" presStyleCnt="2">
        <dgm:presLayoutVars>
          <dgm:bulletEnabled val="1"/>
        </dgm:presLayoutVars>
      </dgm:prSet>
      <dgm:spPr/>
    </dgm:pt>
    <dgm:pt modelId="{93097800-DDAC-4780-92AB-127993B07716}" type="pres">
      <dgm:prSet presAssocID="{DF741686-7B65-478C-9A0F-B889E9F167B7}" presName="upArrow" presStyleLbl="node1" presStyleIdx="1" presStyleCnt="2"/>
      <dgm:spPr>
        <a:solidFill>
          <a:schemeClr val="bg2">
            <a:lumMod val="90000"/>
          </a:schemeClr>
        </a:solidFill>
      </dgm:spPr>
    </dgm:pt>
    <dgm:pt modelId="{4B72DA66-2752-4EFA-9F0B-541880F22BD7}" type="pres">
      <dgm:prSet presAssocID="{DF741686-7B65-478C-9A0F-B889E9F167B7}" presName="upArrowText" presStyleLbl="revTx" presStyleIdx="1" presStyleCnt="2">
        <dgm:presLayoutVars>
          <dgm:bulletEnabled val="1"/>
        </dgm:presLayoutVars>
      </dgm:prSet>
      <dgm:spPr/>
    </dgm:pt>
  </dgm:ptLst>
  <dgm:cxnLst>
    <dgm:cxn modelId="{2A744204-0850-4893-965D-272BF0154612}" type="presOf" srcId="{DF741686-7B65-478C-9A0F-B889E9F167B7}" destId="{4B72DA66-2752-4EFA-9F0B-541880F22BD7}" srcOrd="0" destOrd="0" presId="urn:microsoft.com/office/officeart/2005/8/layout/arrow3"/>
    <dgm:cxn modelId="{CFAE8D37-53AA-4810-A2FD-192BF0D6AD86}" type="presOf" srcId="{C7FE88E0-C048-4411-95AC-D3975B99CF70}" destId="{921E64ED-77DE-4E2F-B3B0-52288458A75C}" srcOrd="0" destOrd="2" presId="urn:microsoft.com/office/officeart/2005/8/layout/arrow3"/>
    <dgm:cxn modelId="{A6220C42-994F-4766-9F80-E8640AABB866}" type="presOf" srcId="{4A807AD9-A25D-4D32-81F3-C19993E5EA92}" destId="{921E64ED-77DE-4E2F-B3B0-52288458A75C}" srcOrd="0" destOrd="1" presId="urn:microsoft.com/office/officeart/2005/8/layout/arrow3"/>
    <dgm:cxn modelId="{65632669-F36B-4D81-9894-E23E80284BF8}" type="presOf" srcId="{1394E8E8-8D9C-486E-A05B-7EDFE1B85DD0}" destId="{4B72DA66-2752-4EFA-9F0B-541880F22BD7}" srcOrd="0" destOrd="1" presId="urn:microsoft.com/office/officeart/2005/8/layout/arrow3"/>
    <dgm:cxn modelId="{296DD253-6594-49C5-BD06-0480C437F680}" srcId="{DF741686-7B65-478C-9A0F-B889E9F167B7}" destId="{1394E8E8-8D9C-486E-A05B-7EDFE1B85DD0}" srcOrd="0" destOrd="0" parTransId="{83B1D226-DCBF-4A0A-9C2B-85146D755B37}" sibTransId="{DB998B8C-E20E-41B3-87C8-D5209712F674}"/>
    <dgm:cxn modelId="{05FF8D5A-0E6F-44EB-A54B-590721DB06E1}" srcId="{FCC208A0-652D-49EC-A845-948C37D6B59F}" destId="{C7FE88E0-C048-4411-95AC-D3975B99CF70}" srcOrd="1" destOrd="0" parTransId="{F6BDEF31-B64F-445F-AA81-C0B4AFFE8821}" sibTransId="{F3D07636-3E0F-4510-98A0-A8D8C83DBE47}"/>
    <dgm:cxn modelId="{B2F81A89-0075-4D20-8F23-7EC087C5B599}" srcId="{FCC208A0-652D-49EC-A845-948C37D6B59F}" destId="{4A807AD9-A25D-4D32-81F3-C19993E5EA92}" srcOrd="0" destOrd="0" parTransId="{119B0321-17E6-4060-9548-0E34CEF90EF8}" sibTransId="{C812C739-6AFF-42B5-80D2-4F4228566622}"/>
    <dgm:cxn modelId="{91D84D8A-3483-4233-B96A-D1E65B2E9A60}" srcId="{FFC2DCBE-B99C-4268-8D23-2B2A872DC0D0}" destId="{FCC208A0-652D-49EC-A845-948C37D6B59F}" srcOrd="0" destOrd="0" parTransId="{0F3D9448-30E1-4A24-B47F-0AF007E0027D}" sibTransId="{F36433F5-62B2-49E4-B9E0-1F24AEF75E04}"/>
    <dgm:cxn modelId="{C7AAF3BB-BD51-481C-8C17-2817E8F88DF6}" type="presOf" srcId="{FFC2DCBE-B99C-4268-8D23-2B2A872DC0D0}" destId="{7E5A13D4-3D58-431E-ADF9-A3B52375FFFA}" srcOrd="0" destOrd="0" presId="urn:microsoft.com/office/officeart/2005/8/layout/arrow3"/>
    <dgm:cxn modelId="{73EE92E1-67C1-42C3-9990-BC0144A235E3}" srcId="{FFC2DCBE-B99C-4268-8D23-2B2A872DC0D0}" destId="{DF741686-7B65-478C-9A0F-B889E9F167B7}" srcOrd="1" destOrd="0" parTransId="{5472440E-DA17-4755-B304-C3E008CB1367}" sibTransId="{6284C299-3B16-43F1-B796-A0613938721E}"/>
    <dgm:cxn modelId="{3ABF4FE4-D0A1-4B50-A874-A5C077523239}" type="presOf" srcId="{FCC208A0-652D-49EC-A845-948C37D6B59F}" destId="{921E64ED-77DE-4E2F-B3B0-52288458A75C}" srcOrd="0" destOrd="0" presId="urn:microsoft.com/office/officeart/2005/8/layout/arrow3"/>
    <dgm:cxn modelId="{F2EB5045-8AAE-4487-B9D6-7143538149BB}" type="presParOf" srcId="{7E5A13D4-3D58-431E-ADF9-A3B52375FFFA}" destId="{AFD8022C-BC0F-4009-85A5-69660FA09161}" srcOrd="0" destOrd="0" presId="urn:microsoft.com/office/officeart/2005/8/layout/arrow3"/>
    <dgm:cxn modelId="{F5797108-D072-4B96-A569-C31083457D76}" type="presParOf" srcId="{7E5A13D4-3D58-431E-ADF9-A3B52375FFFA}" destId="{D9DFF0A9-DDCA-433F-A5CF-033C818318EC}" srcOrd="1" destOrd="0" presId="urn:microsoft.com/office/officeart/2005/8/layout/arrow3"/>
    <dgm:cxn modelId="{2A9E4DF4-D4B7-4E13-81E9-16F9A542AED2}" type="presParOf" srcId="{7E5A13D4-3D58-431E-ADF9-A3B52375FFFA}" destId="{921E64ED-77DE-4E2F-B3B0-52288458A75C}" srcOrd="2" destOrd="0" presId="urn:microsoft.com/office/officeart/2005/8/layout/arrow3"/>
    <dgm:cxn modelId="{D8B489B6-4EE0-48F9-A1DD-E9E40FFBBDA2}" type="presParOf" srcId="{7E5A13D4-3D58-431E-ADF9-A3B52375FFFA}" destId="{93097800-DDAC-4780-92AB-127993B07716}" srcOrd="3" destOrd="0" presId="urn:microsoft.com/office/officeart/2005/8/layout/arrow3"/>
    <dgm:cxn modelId="{1C4A6375-9181-4C97-86B9-121FEAED839F}" type="presParOf" srcId="{7E5A13D4-3D58-431E-ADF9-A3B52375FFFA}" destId="{4B72DA66-2752-4EFA-9F0B-541880F22BD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09DADE-A36C-4B5D-9503-972C00348355}" type="doc">
      <dgm:prSet loTypeId="urn:microsoft.com/office/officeart/2009/3/layout/HorizontalOrganizationChart" loCatId="hierarchy" qsTypeId="urn:microsoft.com/office/officeart/2005/8/quickstyle/simple1" qsCatId="simple" csTypeId="urn:microsoft.com/office/officeart/2005/8/colors/accent4_1" csCatId="accent4" phldr="1"/>
      <dgm:spPr/>
      <dgm:t>
        <a:bodyPr/>
        <a:lstStyle/>
        <a:p>
          <a:endParaRPr kumimoji="1" lang="ja-JP" altLang="en-US"/>
        </a:p>
      </dgm:t>
    </dgm:pt>
    <dgm:pt modelId="{1AB0B735-D9E5-4114-ACC2-7E8DA1385124}">
      <dgm:prSet phldrT="[テキスト]" custT="1"/>
      <dgm:spPr>
        <a:ln w="12700">
          <a:solidFill>
            <a:schemeClr val="tx1">
              <a:lumMod val="50000"/>
              <a:lumOff val="50000"/>
            </a:schemeClr>
          </a:solidFill>
        </a:ln>
      </dgm:spPr>
      <dgm:t>
        <a:bodyPr/>
        <a:lstStyle/>
        <a:p>
          <a:r>
            <a:rPr kumimoji="1" lang="ja-JP" altLang="en-US" sz="900" b="1" dirty="0"/>
            <a:t>データ説明資料</a:t>
          </a:r>
        </a:p>
      </dgm:t>
    </dgm:pt>
    <dgm:pt modelId="{8B711F2C-4BA8-4260-819D-4A3872EB3803}" type="parTrans" cxnId="{6A7C3E30-5D4D-496B-BE7F-F3F8B80B6869}">
      <dgm:prSet/>
      <dgm:spPr/>
      <dgm:t>
        <a:bodyPr/>
        <a:lstStyle/>
        <a:p>
          <a:endParaRPr kumimoji="1" lang="ja-JP" altLang="en-US" sz="900"/>
        </a:p>
      </dgm:t>
    </dgm:pt>
    <dgm:pt modelId="{26D3A2AD-F494-44EF-9C4E-93F1B40B06E6}" type="sibTrans" cxnId="{6A7C3E30-5D4D-496B-BE7F-F3F8B80B6869}">
      <dgm:prSet/>
      <dgm:spPr/>
      <dgm:t>
        <a:bodyPr/>
        <a:lstStyle/>
        <a:p>
          <a:endParaRPr kumimoji="1" lang="ja-JP" altLang="en-US" sz="900"/>
        </a:p>
      </dgm:t>
    </dgm:pt>
    <dgm:pt modelId="{36205957-FDE1-482C-8177-A5CB1E4EB1DE}">
      <dgm:prSet phldrT="[テキスト]" custT="1"/>
      <dgm:spPr>
        <a:ln w="12700">
          <a:solidFill>
            <a:schemeClr val="accent3"/>
          </a:solidFill>
        </a:ln>
      </dgm:spPr>
      <dgm:t>
        <a:bodyPr/>
        <a:lstStyle/>
        <a:p>
          <a:r>
            <a:rPr kumimoji="1" lang="ja-JP" altLang="en-US" sz="900" dirty="0"/>
            <a:t>データカタログ</a:t>
          </a:r>
          <a:r>
            <a:rPr kumimoji="1" lang="en-US" altLang="ja-JP" sz="900" dirty="0"/>
            <a:t>(</a:t>
          </a:r>
          <a:r>
            <a:rPr kumimoji="1" lang="ja-JP" altLang="en-US" sz="900" dirty="0"/>
            <a:t>公開データセット一覧</a:t>
          </a:r>
          <a:r>
            <a:rPr kumimoji="1" lang="en-US" altLang="ja-JP" sz="900" dirty="0"/>
            <a:t>)</a:t>
          </a:r>
          <a:endParaRPr kumimoji="1" lang="ja-JP" altLang="en-US" sz="900" dirty="0"/>
        </a:p>
      </dgm:t>
    </dgm:pt>
    <dgm:pt modelId="{42E289DE-CD19-49B0-8611-FCABFEFE6DBE}" type="parTrans" cxnId="{B84F72E8-F270-4478-90B7-58F4CC50591F}">
      <dgm:prSet/>
      <dgm:spPr>
        <a:ln>
          <a:solidFill>
            <a:schemeClr val="accent3"/>
          </a:solidFill>
        </a:ln>
      </dgm:spPr>
      <dgm:t>
        <a:bodyPr/>
        <a:lstStyle/>
        <a:p>
          <a:endParaRPr kumimoji="1" lang="ja-JP" altLang="en-US" sz="900"/>
        </a:p>
      </dgm:t>
    </dgm:pt>
    <dgm:pt modelId="{8A4A8745-DB06-40C2-8F51-500F89F4EFC3}" type="sibTrans" cxnId="{B84F72E8-F270-4478-90B7-58F4CC50591F}">
      <dgm:prSet/>
      <dgm:spPr/>
      <dgm:t>
        <a:bodyPr/>
        <a:lstStyle/>
        <a:p>
          <a:endParaRPr kumimoji="1" lang="ja-JP" altLang="en-US" sz="900"/>
        </a:p>
      </dgm:t>
    </dgm:pt>
    <dgm:pt modelId="{97F79FCB-9277-41F9-810A-1ED893D0326E}">
      <dgm:prSet phldrT="[テキスト]" custT="1"/>
      <dgm:spPr>
        <a:noFill/>
        <a:ln w="12700">
          <a:solidFill>
            <a:schemeClr val="accent3"/>
          </a:solidFill>
        </a:ln>
      </dgm:spPr>
      <dgm:t>
        <a:bodyPr/>
        <a:lstStyle/>
        <a:p>
          <a:r>
            <a:rPr kumimoji="1" lang="ja-JP" altLang="en-US" sz="900" dirty="0"/>
            <a:t>データセット名</a:t>
          </a:r>
        </a:p>
      </dgm:t>
    </dgm:pt>
    <dgm:pt modelId="{03870003-CE83-4FEF-8D33-D67C4878F52B}" type="parTrans" cxnId="{D0CFCEBB-48EA-41F3-9B6A-07A88E389E96}">
      <dgm:prSet/>
      <dgm:spPr>
        <a:ln>
          <a:solidFill>
            <a:schemeClr val="accent3"/>
          </a:solidFill>
        </a:ln>
      </dgm:spPr>
      <dgm:t>
        <a:bodyPr/>
        <a:lstStyle/>
        <a:p>
          <a:endParaRPr kumimoji="1" lang="ja-JP" altLang="en-US" sz="900"/>
        </a:p>
      </dgm:t>
    </dgm:pt>
    <dgm:pt modelId="{15DCC9A4-8438-4872-AC61-117ADE99A58A}" type="sibTrans" cxnId="{D0CFCEBB-48EA-41F3-9B6A-07A88E389E96}">
      <dgm:prSet/>
      <dgm:spPr/>
      <dgm:t>
        <a:bodyPr/>
        <a:lstStyle/>
        <a:p>
          <a:endParaRPr kumimoji="1" lang="ja-JP" altLang="en-US" sz="900"/>
        </a:p>
      </dgm:t>
    </dgm:pt>
    <dgm:pt modelId="{2197CEBB-BBB4-44E6-82BF-16D23BA47B94}">
      <dgm:prSet phldrT="[テキスト]" custT="1"/>
      <dgm:spPr>
        <a:noFill/>
        <a:ln w="12700">
          <a:solidFill>
            <a:schemeClr val="accent3"/>
          </a:solidFill>
        </a:ln>
      </dgm:spPr>
      <dgm:t>
        <a:bodyPr/>
        <a:lstStyle/>
        <a:p>
          <a:r>
            <a:rPr kumimoji="1" lang="ja-JP" altLang="en-US" sz="900" dirty="0"/>
            <a:t>データセット概要</a:t>
          </a:r>
        </a:p>
      </dgm:t>
    </dgm:pt>
    <dgm:pt modelId="{7B1B9EF7-90E2-454A-BF04-AE855760055C}" type="parTrans" cxnId="{0A2DDB47-A4E6-4F01-94A7-767BDCE0D54C}">
      <dgm:prSet/>
      <dgm:spPr>
        <a:ln>
          <a:solidFill>
            <a:schemeClr val="accent3"/>
          </a:solidFill>
        </a:ln>
      </dgm:spPr>
      <dgm:t>
        <a:bodyPr/>
        <a:lstStyle/>
        <a:p>
          <a:endParaRPr kumimoji="1" lang="ja-JP" altLang="en-US" sz="900"/>
        </a:p>
      </dgm:t>
    </dgm:pt>
    <dgm:pt modelId="{0566C642-F23C-44DA-882A-AAB027B0A622}" type="sibTrans" cxnId="{0A2DDB47-A4E6-4F01-94A7-767BDCE0D54C}">
      <dgm:prSet/>
      <dgm:spPr/>
      <dgm:t>
        <a:bodyPr/>
        <a:lstStyle/>
        <a:p>
          <a:endParaRPr kumimoji="1" lang="ja-JP" altLang="en-US" sz="900"/>
        </a:p>
      </dgm:t>
    </dgm:pt>
    <dgm:pt modelId="{8D81B8AD-2550-4046-B640-20EA9CB0095B}">
      <dgm:prSet phldrT="[テキスト]" custT="1"/>
      <dgm:spPr>
        <a:noFill/>
        <a:ln w="12700">
          <a:solidFill>
            <a:schemeClr val="accent3"/>
          </a:solidFill>
        </a:ln>
      </dgm:spPr>
      <dgm:t>
        <a:bodyPr/>
        <a:lstStyle/>
        <a:p>
          <a:r>
            <a:rPr kumimoji="1" lang="ja-JP" altLang="en-US" sz="900" dirty="0"/>
            <a:t>データの目的</a:t>
          </a:r>
        </a:p>
      </dgm:t>
    </dgm:pt>
    <dgm:pt modelId="{AA67B8AD-A349-48BC-8B73-CF77B84CA399}" type="parTrans" cxnId="{F5A2153C-37A1-47F1-8971-56E5114CD744}">
      <dgm:prSet/>
      <dgm:spPr>
        <a:ln>
          <a:solidFill>
            <a:schemeClr val="accent3"/>
          </a:solidFill>
        </a:ln>
      </dgm:spPr>
      <dgm:t>
        <a:bodyPr/>
        <a:lstStyle/>
        <a:p>
          <a:endParaRPr kumimoji="1" lang="ja-JP" altLang="en-US" sz="900"/>
        </a:p>
      </dgm:t>
    </dgm:pt>
    <dgm:pt modelId="{A4207B9F-7FC2-44A4-8445-6553AE0BFB28}" type="sibTrans" cxnId="{F5A2153C-37A1-47F1-8971-56E5114CD744}">
      <dgm:prSet/>
      <dgm:spPr/>
      <dgm:t>
        <a:bodyPr/>
        <a:lstStyle/>
        <a:p>
          <a:endParaRPr kumimoji="1" lang="ja-JP" altLang="en-US" sz="900"/>
        </a:p>
      </dgm:t>
    </dgm:pt>
    <dgm:pt modelId="{7EEFBD83-FECC-4127-B861-71C45BA1DBAB}">
      <dgm:prSet phldrT="[テキスト]" custT="1"/>
      <dgm:spPr>
        <a:noFill/>
        <a:ln w="12700">
          <a:solidFill>
            <a:schemeClr val="accent3"/>
          </a:solidFill>
        </a:ln>
      </dgm:spPr>
      <dgm:t>
        <a:bodyPr/>
        <a:lstStyle/>
        <a:p>
          <a:r>
            <a:rPr kumimoji="1" lang="ja-JP" altLang="en-US" sz="900" dirty="0"/>
            <a:t>公開ファイル形式</a:t>
          </a:r>
        </a:p>
      </dgm:t>
    </dgm:pt>
    <dgm:pt modelId="{8F6C796B-2989-434B-B88F-1B37B80FF19B}" type="parTrans" cxnId="{360025A6-6EC0-4962-8577-B779EC972827}">
      <dgm:prSet/>
      <dgm:spPr>
        <a:ln>
          <a:solidFill>
            <a:schemeClr val="accent3"/>
          </a:solidFill>
        </a:ln>
      </dgm:spPr>
      <dgm:t>
        <a:bodyPr/>
        <a:lstStyle/>
        <a:p>
          <a:endParaRPr kumimoji="1" lang="ja-JP" altLang="en-US" sz="900"/>
        </a:p>
      </dgm:t>
    </dgm:pt>
    <dgm:pt modelId="{4C4118B5-B415-4C33-8E31-4FFB64FBE446}" type="sibTrans" cxnId="{360025A6-6EC0-4962-8577-B779EC972827}">
      <dgm:prSet/>
      <dgm:spPr/>
      <dgm:t>
        <a:bodyPr/>
        <a:lstStyle/>
        <a:p>
          <a:endParaRPr kumimoji="1" lang="ja-JP" altLang="en-US" sz="900"/>
        </a:p>
      </dgm:t>
    </dgm:pt>
    <dgm:pt modelId="{DBE203DE-9556-4B83-ABCB-29BF3FFF14C5}">
      <dgm:prSet phldrT="[テキスト]" custT="1"/>
      <dgm:spPr>
        <a:noFill/>
        <a:ln w="12700">
          <a:solidFill>
            <a:schemeClr val="accent3"/>
          </a:solidFill>
        </a:ln>
      </dgm:spPr>
      <dgm:t>
        <a:bodyPr/>
        <a:lstStyle/>
        <a:p>
          <a:r>
            <a:rPr kumimoji="1" lang="ja-JP" altLang="en-US" sz="900" dirty="0"/>
            <a:t>公開場所</a:t>
          </a:r>
        </a:p>
      </dgm:t>
    </dgm:pt>
    <dgm:pt modelId="{A5C75FD1-C056-4A5E-96A3-05A2C1D92542}" type="parTrans" cxnId="{BCCD363D-158C-4552-80A1-FC22D9DE3ECF}">
      <dgm:prSet/>
      <dgm:spPr>
        <a:ln>
          <a:solidFill>
            <a:schemeClr val="accent3"/>
          </a:solidFill>
        </a:ln>
      </dgm:spPr>
      <dgm:t>
        <a:bodyPr/>
        <a:lstStyle/>
        <a:p>
          <a:endParaRPr kumimoji="1" lang="ja-JP" altLang="en-US" sz="900"/>
        </a:p>
      </dgm:t>
    </dgm:pt>
    <dgm:pt modelId="{FEB23DBD-9B38-4DAE-AFFE-E74F9631B67A}" type="sibTrans" cxnId="{BCCD363D-158C-4552-80A1-FC22D9DE3ECF}">
      <dgm:prSet/>
      <dgm:spPr/>
      <dgm:t>
        <a:bodyPr/>
        <a:lstStyle/>
        <a:p>
          <a:endParaRPr kumimoji="1" lang="ja-JP" altLang="en-US" sz="900"/>
        </a:p>
      </dgm:t>
    </dgm:pt>
    <dgm:pt modelId="{80A7CEFA-A2F4-4CED-833A-819E30B554C3}">
      <dgm:prSet phldrT="[テキスト]" custT="1"/>
      <dgm:spPr>
        <a:noFill/>
        <a:ln w="12700">
          <a:solidFill>
            <a:schemeClr val="accent3"/>
          </a:solidFill>
        </a:ln>
      </dgm:spPr>
      <dgm:t>
        <a:bodyPr/>
        <a:lstStyle/>
        <a:p>
          <a:r>
            <a:rPr kumimoji="1" lang="ja-JP" altLang="en-US" sz="900" dirty="0"/>
            <a:t>バージョン情報</a:t>
          </a:r>
        </a:p>
      </dgm:t>
    </dgm:pt>
    <dgm:pt modelId="{821D4826-D595-4A45-9B16-2C87F094442E}" type="parTrans" cxnId="{CF8CA6E6-0E87-4C92-B905-C11B73B0897C}">
      <dgm:prSet/>
      <dgm:spPr>
        <a:ln>
          <a:solidFill>
            <a:schemeClr val="accent3"/>
          </a:solidFill>
        </a:ln>
      </dgm:spPr>
      <dgm:t>
        <a:bodyPr/>
        <a:lstStyle/>
        <a:p>
          <a:endParaRPr kumimoji="1" lang="ja-JP" altLang="en-US" sz="900"/>
        </a:p>
      </dgm:t>
    </dgm:pt>
    <dgm:pt modelId="{CA861177-F0B5-475C-8ABF-73987EF70E3B}" type="sibTrans" cxnId="{CF8CA6E6-0E87-4C92-B905-C11B73B0897C}">
      <dgm:prSet/>
      <dgm:spPr/>
      <dgm:t>
        <a:bodyPr/>
        <a:lstStyle/>
        <a:p>
          <a:endParaRPr kumimoji="1" lang="ja-JP" altLang="en-US" sz="900"/>
        </a:p>
      </dgm:t>
    </dgm:pt>
    <dgm:pt modelId="{AC3BBEFF-FAEB-49CC-917B-048F183A3D34}">
      <dgm:prSet phldrT="[テキスト]" custT="1"/>
      <dgm:spPr>
        <a:noFill/>
        <a:ln w="12700">
          <a:solidFill>
            <a:schemeClr val="accent3"/>
          </a:solidFill>
        </a:ln>
      </dgm:spPr>
      <dgm:t>
        <a:bodyPr/>
        <a:lstStyle/>
        <a:p>
          <a:r>
            <a:rPr kumimoji="1" lang="ja-JP" altLang="en-US" sz="900" dirty="0"/>
            <a:t>備考</a:t>
          </a:r>
        </a:p>
      </dgm:t>
    </dgm:pt>
    <dgm:pt modelId="{3D5AD668-3CF4-4A05-9146-705DF8E31985}" type="parTrans" cxnId="{F15A05E4-895D-4B76-9AEF-7258D6218CE3}">
      <dgm:prSet/>
      <dgm:spPr>
        <a:ln>
          <a:solidFill>
            <a:schemeClr val="accent3"/>
          </a:solidFill>
        </a:ln>
      </dgm:spPr>
      <dgm:t>
        <a:bodyPr/>
        <a:lstStyle/>
        <a:p>
          <a:endParaRPr kumimoji="1" lang="ja-JP" altLang="en-US" sz="900"/>
        </a:p>
      </dgm:t>
    </dgm:pt>
    <dgm:pt modelId="{8BA99566-72DF-4242-886E-DCF7DCC1C332}" type="sibTrans" cxnId="{F15A05E4-895D-4B76-9AEF-7258D6218CE3}">
      <dgm:prSet/>
      <dgm:spPr/>
      <dgm:t>
        <a:bodyPr/>
        <a:lstStyle/>
        <a:p>
          <a:endParaRPr kumimoji="1" lang="ja-JP" altLang="en-US" sz="900"/>
        </a:p>
      </dgm:t>
    </dgm:pt>
    <dgm:pt modelId="{1D1C224B-82F1-40B9-9B27-9E377EC2EFF4}" type="asst">
      <dgm:prSet custT="1"/>
      <dgm:spPr>
        <a:solidFill>
          <a:schemeClr val="bg1">
            <a:lumMod val="95000"/>
          </a:schemeClr>
        </a:solidFill>
        <a:ln w="12700">
          <a:solidFill>
            <a:schemeClr val="tx1">
              <a:lumMod val="50000"/>
              <a:lumOff val="50000"/>
            </a:schemeClr>
          </a:solidFill>
        </a:ln>
      </dgm:spPr>
      <dgm:t>
        <a:bodyPr/>
        <a:lstStyle/>
        <a:p>
          <a:r>
            <a:rPr kumimoji="1" lang="ja-JP" altLang="en-US" sz="900" dirty="0"/>
            <a:t>資料の概要や説明</a:t>
          </a:r>
        </a:p>
      </dgm:t>
    </dgm:pt>
    <dgm:pt modelId="{EE990C0E-E14F-475E-93D7-97323B67D1B8}" type="parTrans" cxnId="{3ED879AE-21F0-4A9D-AD52-86DAA55EBD4D}">
      <dgm:prSet/>
      <dgm:spPr>
        <a:ln>
          <a:solidFill>
            <a:schemeClr val="tx1">
              <a:lumMod val="50000"/>
              <a:lumOff val="50000"/>
            </a:schemeClr>
          </a:solidFill>
        </a:ln>
      </dgm:spPr>
      <dgm:t>
        <a:bodyPr/>
        <a:lstStyle/>
        <a:p>
          <a:endParaRPr kumimoji="1" lang="ja-JP" altLang="en-US" sz="900"/>
        </a:p>
      </dgm:t>
    </dgm:pt>
    <dgm:pt modelId="{B649DF6F-75C4-4D39-B8BF-E6D3807A2704}" type="sibTrans" cxnId="{3ED879AE-21F0-4A9D-AD52-86DAA55EBD4D}">
      <dgm:prSet/>
      <dgm:spPr/>
      <dgm:t>
        <a:bodyPr/>
        <a:lstStyle/>
        <a:p>
          <a:endParaRPr kumimoji="1" lang="ja-JP" altLang="en-US" sz="900"/>
        </a:p>
      </dgm:t>
    </dgm:pt>
    <dgm:pt modelId="{B563BBA3-8755-4EBC-B1BF-1F9A9E65ACBC}">
      <dgm:prSet phldrT="[テキスト]" custT="1"/>
      <dgm:spPr>
        <a:ln w="12700">
          <a:solidFill>
            <a:schemeClr val="accent6"/>
          </a:solidFill>
        </a:ln>
      </dgm:spPr>
      <dgm:t>
        <a:bodyPr/>
        <a:lstStyle/>
        <a:p>
          <a:r>
            <a:rPr kumimoji="1" lang="ja-JP" altLang="en-US" sz="900" dirty="0"/>
            <a:t>データセット</a:t>
          </a:r>
          <a:r>
            <a:rPr kumimoji="1" lang="en-US" altLang="ja-JP" sz="900" dirty="0"/>
            <a:t>1</a:t>
          </a:r>
          <a:br>
            <a:rPr kumimoji="1" lang="en-US" altLang="ja-JP" sz="900" dirty="0"/>
          </a:br>
          <a:r>
            <a:rPr kumimoji="1" lang="ja-JP" altLang="en-US" sz="900" dirty="0"/>
            <a:t>データ項目定義</a:t>
          </a:r>
        </a:p>
      </dgm:t>
    </dgm:pt>
    <dgm:pt modelId="{1624F61E-76C8-4503-8833-208DCE604D02}" type="parTrans" cxnId="{7778AC15-AC55-4CE3-97F8-15FBE0745A58}">
      <dgm:prSet/>
      <dgm:spPr>
        <a:ln>
          <a:solidFill>
            <a:schemeClr val="accent6"/>
          </a:solidFill>
        </a:ln>
      </dgm:spPr>
      <dgm:t>
        <a:bodyPr/>
        <a:lstStyle/>
        <a:p>
          <a:endParaRPr kumimoji="1" lang="ja-JP" altLang="en-US" sz="900"/>
        </a:p>
      </dgm:t>
    </dgm:pt>
    <dgm:pt modelId="{124BFD14-33F6-4B3A-8D86-5876991A5FD6}" type="sibTrans" cxnId="{7778AC15-AC55-4CE3-97F8-15FBE0745A58}">
      <dgm:prSet/>
      <dgm:spPr/>
      <dgm:t>
        <a:bodyPr/>
        <a:lstStyle/>
        <a:p>
          <a:endParaRPr kumimoji="1" lang="ja-JP" altLang="en-US" sz="900"/>
        </a:p>
      </dgm:t>
    </dgm:pt>
    <dgm:pt modelId="{E4B31691-B250-4F8E-BB73-61F0ECD859E1}">
      <dgm:prSet phldrT="[テキスト]" custT="1"/>
      <dgm:spPr>
        <a:ln w="12700">
          <a:solidFill>
            <a:schemeClr val="accent6"/>
          </a:solidFill>
        </a:ln>
      </dgm:spPr>
      <dgm:t>
        <a:bodyPr/>
        <a:lstStyle/>
        <a:p>
          <a:r>
            <a:rPr kumimoji="1" lang="ja-JP" altLang="en-US" sz="900" dirty="0"/>
            <a:t>項目名</a:t>
          </a:r>
        </a:p>
      </dgm:t>
    </dgm:pt>
    <dgm:pt modelId="{46C2888B-BA3E-403A-979A-3508749E1EE8}" type="parTrans" cxnId="{C9F3574E-B324-448C-9074-19C6FC108776}">
      <dgm:prSet/>
      <dgm:spPr>
        <a:ln>
          <a:solidFill>
            <a:schemeClr val="accent6"/>
          </a:solidFill>
        </a:ln>
      </dgm:spPr>
      <dgm:t>
        <a:bodyPr/>
        <a:lstStyle/>
        <a:p>
          <a:endParaRPr kumimoji="1" lang="ja-JP" altLang="en-US" sz="900"/>
        </a:p>
      </dgm:t>
    </dgm:pt>
    <dgm:pt modelId="{BF2E5305-5F0D-474D-BAFE-16AA16E5AF6A}" type="sibTrans" cxnId="{C9F3574E-B324-448C-9074-19C6FC108776}">
      <dgm:prSet/>
      <dgm:spPr/>
      <dgm:t>
        <a:bodyPr/>
        <a:lstStyle/>
        <a:p>
          <a:endParaRPr kumimoji="1" lang="ja-JP" altLang="en-US" sz="900"/>
        </a:p>
      </dgm:t>
    </dgm:pt>
    <dgm:pt modelId="{1892F20A-7AE8-4C4D-AAD7-58B4A7231574}">
      <dgm:prSet phldrT="[テキスト]" custT="1"/>
      <dgm:spPr>
        <a:ln w="12700">
          <a:solidFill>
            <a:schemeClr val="accent6"/>
          </a:solidFill>
        </a:ln>
      </dgm:spPr>
      <dgm:t>
        <a:bodyPr/>
        <a:lstStyle/>
        <a:p>
          <a:r>
            <a:rPr kumimoji="1" lang="ja-JP" altLang="en-US" sz="900" dirty="0"/>
            <a:t>記載内容</a:t>
          </a:r>
          <a:endParaRPr kumimoji="1" lang="en-US" altLang="ja-JP" sz="900" dirty="0"/>
        </a:p>
      </dgm:t>
    </dgm:pt>
    <dgm:pt modelId="{1CEE547A-12F0-47D1-B076-C29B6263EB10}" type="parTrans" cxnId="{F855ECC5-EAE5-490A-9601-75E1F465D1BC}">
      <dgm:prSet/>
      <dgm:spPr>
        <a:ln>
          <a:solidFill>
            <a:schemeClr val="accent6"/>
          </a:solidFill>
        </a:ln>
      </dgm:spPr>
      <dgm:t>
        <a:bodyPr/>
        <a:lstStyle/>
        <a:p>
          <a:endParaRPr kumimoji="1" lang="ja-JP" altLang="en-US" sz="900"/>
        </a:p>
      </dgm:t>
    </dgm:pt>
    <dgm:pt modelId="{07F52556-F4B0-4DE0-BF18-0AB36F102E67}" type="sibTrans" cxnId="{F855ECC5-EAE5-490A-9601-75E1F465D1BC}">
      <dgm:prSet/>
      <dgm:spPr/>
      <dgm:t>
        <a:bodyPr/>
        <a:lstStyle/>
        <a:p>
          <a:endParaRPr kumimoji="1" lang="ja-JP" altLang="en-US" sz="900"/>
        </a:p>
      </dgm:t>
    </dgm:pt>
    <dgm:pt modelId="{2770F3C5-232E-48E4-81E5-C95D4F7FB506}">
      <dgm:prSet phldrT="[テキスト]" custT="1"/>
      <dgm:spPr>
        <a:ln w="12700">
          <a:solidFill>
            <a:schemeClr val="accent6"/>
          </a:solidFill>
        </a:ln>
      </dgm:spPr>
      <dgm:t>
        <a:bodyPr/>
        <a:lstStyle/>
        <a:p>
          <a:r>
            <a:rPr kumimoji="1" lang="ja-JP" altLang="en-US" sz="900" dirty="0"/>
            <a:t>データ型</a:t>
          </a:r>
          <a:endParaRPr kumimoji="1" lang="en-US" altLang="ja-JP" sz="900" dirty="0"/>
        </a:p>
      </dgm:t>
    </dgm:pt>
    <dgm:pt modelId="{02FC97E7-FC31-4304-BB15-03FFD794C808}" type="parTrans" cxnId="{DC0B745C-3B74-4A9F-8900-A5C7ED7E460D}">
      <dgm:prSet/>
      <dgm:spPr>
        <a:ln>
          <a:solidFill>
            <a:schemeClr val="accent6"/>
          </a:solidFill>
        </a:ln>
      </dgm:spPr>
      <dgm:t>
        <a:bodyPr/>
        <a:lstStyle/>
        <a:p>
          <a:endParaRPr kumimoji="1" lang="ja-JP" altLang="en-US" sz="900"/>
        </a:p>
      </dgm:t>
    </dgm:pt>
    <dgm:pt modelId="{75777CFE-7CD7-41BF-B1B1-B981ECAE914E}" type="sibTrans" cxnId="{DC0B745C-3B74-4A9F-8900-A5C7ED7E460D}">
      <dgm:prSet/>
      <dgm:spPr/>
      <dgm:t>
        <a:bodyPr/>
        <a:lstStyle/>
        <a:p>
          <a:endParaRPr kumimoji="1" lang="ja-JP" altLang="en-US" sz="900"/>
        </a:p>
      </dgm:t>
    </dgm:pt>
    <dgm:pt modelId="{0EBC8A1E-D9B9-4698-8936-1723D670C252}">
      <dgm:prSet phldrT="[テキスト]" custT="1"/>
      <dgm:spPr>
        <a:ln w="12700">
          <a:solidFill>
            <a:schemeClr val="accent6"/>
          </a:solidFill>
        </a:ln>
      </dgm:spPr>
      <dgm:t>
        <a:bodyPr/>
        <a:lstStyle/>
        <a:p>
          <a:r>
            <a:rPr kumimoji="1" lang="ja-JP" altLang="en-US" sz="900" dirty="0"/>
            <a:t>データ構造</a:t>
          </a:r>
          <a:endParaRPr kumimoji="1" lang="en-US" altLang="ja-JP" sz="900" dirty="0"/>
        </a:p>
      </dgm:t>
    </dgm:pt>
    <dgm:pt modelId="{32A86955-971F-419C-9B62-869798BB966D}" type="parTrans" cxnId="{551436D0-CEC2-45F3-B9A9-2EA218669CCD}">
      <dgm:prSet/>
      <dgm:spPr>
        <a:ln>
          <a:solidFill>
            <a:schemeClr val="accent6"/>
          </a:solidFill>
        </a:ln>
      </dgm:spPr>
      <dgm:t>
        <a:bodyPr/>
        <a:lstStyle/>
        <a:p>
          <a:endParaRPr kumimoji="1" lang="ja-JP" altLang="en-US" sz="900"/>
        </a:p>
      </dgm:t>
    </dgm:pt>
    <dgm:pt modelId="{A7176F2A-ED38-4663-AD67-E79AADAC7EE1}" type="sibTrans" cxnId="{551436D0-CEC2-45F3-B9A9-2EA218669CCD}">
      <dgm:prSet/>
      <dgm:spPr/>
      <dgm:t>
        <a:bodyPr/>
        <a:lstStyle/>
        <a:p>
          <a:endParaRPr kumimoji="1" lang="ja-JP" altLang="en-US" sz="900"/>
        </a:p>
      </dgm:t>
    </dgm:pt>
    <dgm:pt modelId="{F6D3729C-014F-494A-A739-7FB52D6E4580}">
      <dgm:prSet phldrT="[テキスト]" custT="1"/>
      <dgm:spPr>
        <a:ln w="12700">
          <a:solidFill>
            <a:schemeClr val="accent6"/>
          </a:solidFill>
        </a:ln>
      </dgm:spPr>
      <dgm:t>
        <a:bodyPr/>
        <a:lstStyle/>
        <a:p>
          <a:r>
            <a:rPr kumimoji="1" lang="ja-JP" altLang="en-US" sz="900" dirty="0"/>
            <a:t>必須</a:t>
          </a:r>
          <a:r>
            <a:rPr kumimoji="1" lang="en-US" altLang="ja-JP" sz="900" dirty="0"/>
            <a:t>/</a:t>
          </a:r>
          <a:r>
            <a:rPr kumimoji="1" lang="ja-JP" altLang="en-US" sz="900" dirty="0"/>
            <a:t>推奨区分</a:t>
          </a:r>
          <a:endParaRPr kumimoji="1" lang="en-US" altLang="ja-JP" sz="900" dirty="0"/>
        </a:p>
      </dgm:t>
    </dgm:pt>
    <dgm:pt modelId="{E5221D8C-BA44-400A-B48D-C11396044E21}" type="parTrans" cxnId="{1C148BA6-FCD3-4AA9-AFE4-C629F4E51D18}">
      <dgm:prSet/>
      <dgm:spPr>
        <a:ln>
          <a:solidFill>
            <a:schemeClr val="accent6"/>
          </a:solidFill>
        </a:ln>
      </dgm:spPr>
      <dgm:t>
        <a:bodyPr/>
        <a:lstStyle/>
        <a:p>
          <a:endParaRPr kumimoji="1" lang="ja-JP" altLang="en-US" sz="900"/>
        </a:p>
      </dgm:t>
    </dgm:pt>
    <dgm:pt modelId="{73C68280-6192-4833-ABD9-8C7A1FB1CE96}" type="sibTrans" cxnId="{1C148BA6-FCD3-4AA9-AFE4-C629F4E51D18}">
      <dgm:prSet/>
      <dgm:spPr/>
      <dgm:t>
        <a:bodyPr/>
        <a:lstStyle/>
        <a:p>
          <a:endParaRPr kumimoji="1" lang="ja-JP" altLang="en-US" sz="900"/>
        </a:p>
      </dgm:t>
    </dgm:pt>
    <dgm:pt modelId="{44352132-4044-404C-91B5-59FA176C1A30}">
      <dgm:prSet phldrT="[テキスト]" custT="1"/>
      <dgm:spPr>
        <a:ln w="12700">
          <a:solidFill>
            <a:schemeClr val="accent6"/>
          </a:solidFill>
        </a:ln>
      </dgm:spPr>
      <dgm:t>
        <a:bodyPr/>
        <a:lstStyle/>
        <a:p>
          <a:r>
            <a:rPr kumimoji="1" lang="ja-JP" altLang="en-US" sz="900" dirty="0"/>
            <a:t>記入例</a:t>
          </a:r>
          <a:endParaRPr kumimoji="1" lang="en-US" altLang="ja-JP" sz="900" dirty="0"/>
        </a:p>
      </dgm:t>
    </dgm:pt>
    <dgm:pt modelId="{23BD8D99-4168-4127-9AB5-54AEDBAEB7F4}" type="parTrans" cxnId="{DEA947B2-140F-4AFE-8AB6-4A10E5F84B79}">
      <dgm:prSet/>
      <dgm:spPr>
        <a:ln>
          <a:solidFill>
            <a:schemeClr val="accent6"/>
          </a:solidFill>
        </a:ln>
      </dgm:spPr>
      <dgm:t>
        <a:bodyPr/>
        <a:lstStyle/>
        <a:p>
          <a:endParaRPr kumimoji="1" lang="ja-JP" altLang="en-US" sz="900"/>
        </a:p>
      </dgm:t>
    </dgm:pt>
    <dgm:pt modelId="{FEC9916C-8DC1-4AD5-BA21-697DF9AA025D}" type="sibTrans" cxnId="{DEA947B2-140F-4AFE-8AB6-4A10E5F84B79}">
      <dgm:prSet/>
      <dgm:spPr/>
      <dgm:t>
        <a:bodyPr/>
        <a:lstStyle/>
        <a:p>
          <a:endParaRPr kumimoji="1" lang="ja-JP" altLang="en-US" sz="900"/>
        </a:p>
      </dgm:t>
    </dgm:pt>
    <dgm:pt modelId="{9C61C48D-34ED-4799-B330-FDD01F4433F4}">
      <dgm:prSet phldrT="[テキスト]" custT="1"/>
      <dgm:spPr>
        <a:ln w="12700">
          <a:solidFill>
            <a:schemeClr val="accent6"/>
          </a:solidFill>
        </a:ln>
      </dgm:spPr>
      <dgm:t>
        <a:bodyPr/>
        <a:lstStyle/>
        <a:p>
          <a:r>
            <a:rPr kumimoji="1" lang="ja-JP" altLang="en-US" sz="900" dirty="0"/>
            <a:t>備考</a:t>
          </a:r>
          <a:endParaRPr kumimoji="1" lang="en-US" altLang="ja-JP" sz="900" dirty="0"/>
        </a:p>
      </dgm:t>
    </dgm:pt>
    <dgm:pt modelId="{21409B7A-FBB0-474E-BDD4-AF7FC01C78D2}" type="parTrans" cxnId="{B4A3CA57-37A7-4C6D-97C3-D5E22AC376A0}">
      <dgm:prSet/>
      <dgm:spPr>
        <a:ln>
          <a:solidFill>
            <a:schemeClr val="accent6"/>
          </a:solidFill>
        </a:ln>
      </dgm:spPr>
      <dgm:t>
        <a:bodyPr/>
        <a:lstStyle/>
        <a:p>
          <a:endParaRPr kumimoji="1" lang="ja-JP" altLang="en-US" sz="900"/>
        </a:p>
      </dgm:t>
    </dgm:pt>
    <dgm:pt modelId="{9EAA6899-7295-42E5-9B75-76F79E1D41F7}" type="sibTrans" cxnId="{B4A3CA57-37A7-4C6D-97C3-D5E22AC376A0}">
      <dgm:prSet/>
      <dgm:spPr/>
      <dgm:t>
        <a:bodyPr/>
        <a:lstStyle/>
        <a:p>
          <a:endParaRPr kumimoji="1" lang="ja-JP" altLang="en-US" sz="900"/>
        </a:p>
      </dgm:t>
    </dgm:pt>
    <dgm:pt modelId="{7C53A949-9A0E-40A4-A4C2-C694098BD186}">
      <dgm:prSet phldrT="[テキスト]" custT="1"/>
      <dgm:spPr>
        <a:ln w="12700">
          <a:solidFill>
            <a:schemeClr val="accent6"/>
          </a:solidFill>
        </a:ln>
      </dgm:spPr>
      <dgm:t>
        <a:bodyPr/>
        <a:lstStyle/>
        <a:p>
          <a:r>
            <a:rPr kumimoji="1" lang="ja-JP" altLang="en-US" sz="900" dirty="0"/>
            <a:t>データセット</a:t>
          </a:r>
          <a:r>
            <a:rPr kumimoji="1" lang="en-US" altLang="ja-JP" sz="900" dirty="0"/>
            <a:t>2</a:t>
          </a:r>
          <a:br>
            <a:rPr kumimoji="1" lang="en-US" altLang="ja-JP" sz="900" dirty="0"/>
          </a:br>
          <a:r>
            <a:rPr kumimoji="1" lang="ja-JP" altLang="en-US" sz="900" dirty="0"/>
            <a:t>データ項目定義</a:t>
          </a:r>
          <a:endParaRPr kumimoji="1" lang="en-US" altLang="ja-JP" sz="900" dirty="0"/>
        </a:p>
      </dgm:t>
    </dgm:pt>
    <dgm:pt modelId="{411ACA8C-2FD5-4BE8-BD8C-A938A7FF1DEA}" type="parTrans" cxnId="{96EBBA24-4C19-41BC-AF97-41DCCDB903F6}">
      <dgm:prSet/>
      <dgm:spPr>
        <a:ln>
          <a:solidFill>
            <a:schemeClr val="accent6"/>
          </a:solidFill>
        </a:ln>
      </dgm:spPr>
      <dgm:t>
        <a:bodyPr/>
        <a:lstStyle/>
        <a:p>
          <a:endParaRPr kumimoji="1" lang="ja-JP" altLang="en-US" sz="900"/>
        </a:p>
      </dgm:t>
    </dgm:pt>
    <dgm:pt modelId="{6DF3D296-C990-4FAA-8EE7-33854B4A2572}" type="sibTrans" cxnId="{96EBBA24-4C19-41BC-AF97-41DCCDB903F6}">
      <dgm:prSet/>
      <dgm:spPr/>
      <dgm:t>
        <a:bodyPr/>
        <a:lstStyle/>
        <a:p>
          <a:endParaRPr kumimoji="1" lang="ja-JP" altLang="en-US" sz="900"/>
        </a:p>
      </dgm:t>
    </dgm:pt>
    <dgm:pt modelId="{60C2275F-A9FC-4E16-B9CA-DE19230F91EC}">
      <dgm:prSet phldrT="[テキスト]" custT="1"/>
      <dgm:spPr>
        <a:noFill/>
        <a:ln w="12700">
          <a:solidFill>
            <a:schemeClr val="accent6"/>
          </a:solidFill>
        </a:ln>
      </dgm:spPr>
      <dgm:t>
        <a:bodyPr/>
        <a:lstStyle/>
        <a:p>
          <a:r>
            <a:rPr kumimoji="1" lang="ja-JP" altLang="en-US" sz="900" dirty="0"/>
            <a:t>データ項目定義書</a:t>
          </a:r>
        </a:p>
      </dgm:t>
    </dgm:pt>
    <dgm:pt modelId="{6000687B-1802-4FE1-9DE0-C784B48549D7}" type="parTrans" cxnId="{304F6A91-A8D0-4495-B16B-8DE717291347}">
      <dgm:prSet/>
      <dgm:spPr>
        <a:ln>
          <a:solidFill>
            <a:schemeClr val="accent6"/>
          </a:solidFill>
        </a:ln>
      </dgm:spPr>
      <dgm:t>
        <a:bodyPr/>
        <a:lstStyle/>
        <a:p>
          <a:endParaRPr kumimoji="1" lang="ja-JP" altLang="en-US"/>
        </a:p>
      </dgm:t>
    </dgm:pt>
    <dgm:pt modelId="{EF798DBD-7A07-483C-AF76-7556D265AE4B}" type="sibTrans" cxnId="{304F6A91-A8D0-4495-B16B-8DE717291347}">
      <dgm:prSet/>
      <dgm:spPr/>
      <dgm:t>
        <a:bodyPr/>
        <a:lstStyle/>
        <a:p>
          <a:endParaRPr kumimoji="1" lang="ja-JP" altLang="en-US"/>
        </a:p>
      </dgm:t>
    </dgm:pt>
    <dgm:pt modelId="{425B3B95-3FA3-4B91-8AD9-334DC87AF25C}" type="pres">
      <dgm:prSet presAssocID="{EE09DADE-A36C-4B5D-9503-972C00348355}" presName="hierChild1" presStyleCnt="0">
        <dgm:presLayoutVars>
          <dgm:orgChart val="1"/>
          <dgm:chPref val="1"/>
          <dgm:dir/>
          <dgm:animOne val="branch"/>
          <dgm:animLvl val="lvl"/>
          <dgm:resizeHandles/>
        </dgm:presLayoutVars>
      </dgm:prSet>
      <dgm:spPr/>
    </dgm:pt>
    <dgm:pt modelId="{84ED944D-1AC1-4F94-B34D-9FDA8DB1660A}" type="pres">
      <dgm:prSet presAssocID="{1AB0B735-D9E5-4114-ACC2-7E8DA1385124}" presName="hierRoot1" presStyleCnt="0">
        <dgm:presLayoutVars>
          <dgm:hierBranch val="init"/>
        </dgm:presLayoutVars>
      </dgm:prSet>
      <dgm:spPr/>
    </dgm:pt>
    <dgm:pt modelId="{697CED2F-A564-4A19-A142-55E55465586A}" type="pres">
      <dgm:prSet presAssocID="{1AB0B735-D9E5-4114-ACC2-7E8DA1385124}" presName="rootComposite1" presStyleCnt="0"/>
      <dgm:spPr/>
    </dgm:pt>
    <dgm:pt modelId="{777528EA-82A7-4FD6-A32C-DA18D60545C5}" type="pres">
      <dgm:prSet presAssocID="{1AB0B735-D9E5-4114-ACC2-7E8DA1385124}" presName="rootText1" presStyleLbl="node0" presStyleIdx="0" presStyleCnt="1" custScaleX="77741">
        <dgm:presLayoutVars>
          <dgm:chPref val="3"/>
        </dgm:presLayoutVars>
      </dgm:prSet>
      <dgm:spPr/>
    </dgm:pt>
    <dgm:pt modelId="{F28787D8-6F65-417E-8D94-1497BE6B2799}" type="pres">
      <dgm:prSet presAssocID="{1AB0B735-D9E5-4114-ACC2-7E8DA1385124}" presName="rootConnector1" presStyleLbl="node1" presStyleIdx="0" presStyleCnt="0"/>
      <dgm:spPr/>
    </dgm:pt>
    <dgm:pt modelId="{3D9A8411-A2CF-4D24-A202-4348F5CAEC67}" type="pres">
      <dgm:prSet presAssocID="{1AB0B735-D9E5-4114-ACC2-7E8DA1385124}" presName="hierChild2" presStyleCnt="0"/>
      <dgm:spPr/>
    </dgm:pt>
    <dgm:pt modelId="{816BC8DD-33E2-4E32-A7E1-8033C93CCD8E}" type="pres">
      <dgm:prSet presAssocID="{42E289DE-CD19-49B0-8611-FCABFEFE6DBE}" presName="Name64" presStyleLbl="parChTrans1D2" presStyleIdx="0" presStyleCnt="3"/>
      <dgm:spPr/>
    </dgm:pt>
    <dgm:pt modelId="{950901A2-C06E-48CD-A49B-B523BEFA1996}" type="pres">
      <dgm:prSet presAssocID="{36205957-FDE1-482C-8177-A5CB1E4EB1DE}" presName="hierRoot2" presStyleCnt="0">
        <dgm:presLayoutVars>
          <dgm:hierBranch val="init"/>
        </dgm:presLayoutVars>
      </dgm:prSet>
      <dgm:spPr/>
    </dgm:pt>
    <dgm:pt modelId="{B4D9AE64-6013-4664-8749-8F420D5C0B7D}" type="pres">
      <dgm:prSet presAssocID="{36205957-FDE1-482C-8177-A5CB1E4EB1DE}" presName="rootComposite" presStyleCnt="0"/>
      <dgm:spPr/>
    </dgm:pt>
    <dgm:pt modelId="{B096DE76-D144-4CE5-A8CE-C5F4C62C96DB}" type="pres">
      <dgm:prSet presAssocID="{36205957-FDE1-482C-8177-A5CB1E4EB1DE}" presName="rootText" presStyleLbl="node2" presStyleIdx="0" presStyleCnt="2" custScaleX="90698">
        <dgm:presLayoutVars>
          <dgm:chPref val="3"/>
        </dgm:presLayoutVars>
      </dgm:prSet>
      <dgm:spPr/>
    </dgm:pt>
    <dgm:pt modelId="{BD8A1F46-6C0C-46B1-9400-052807930A0D}" type="pres">
      <dgm:prSet presAssocID="{36205957-FDE1-482C-8177-A5CB1E4EB1DE}" presName="rootConnector" presStyleLbl="node2" presStyleIdx="0" presStyleCnt="2"/>
      <dgm:spPr/>
    </dgm:pt>
    <dgm:pt modelId="{FFE43628-70A6-48EA-A5BC-741A3B7BC19D}" type="pres">
      <dgm:prSet presAssocID="{36205957-FDE1-482C-8177-A5CB1E4EB1DE}" presName="hierChild4" presStyleCnt="0"/>
      <dgm:spPr/>
    </dgm:pt>
    <dgm:pt modelId="{4C15F7C9-9F2F-4DCD-99A0-15A817328EA9}" type="pres">
      <dgm:prSet presAssocID="{03870003-CE83-4FEF-8D33-D67C4878F52B}" presName="Name64" presStyleLbl="parChTrans1D3" presStyleIdx="0" presStyleCnt="9"/>
      <dgm:spPr/>
    </dgm:pt>
    <dgm:pt modelId="{31FFB292-2FBA-46DF-86A6-8BAA5AFA7A8B}" type="pres">
      <dgm:prSet presAssocID="{97F79FCB-9277-41F9-810A-1ED893D0326E}" presName="hierRoot2" presStyleCnt="0">
        <dgm:presLayoutVars>
          <dgm:hierBranch val="init"/>
        </dgm:presLayoutVars>
      </dgm:prSet>
      <dgm:spPr/>
    </dgm:pt>
    <dgm:pt modelId="{63D24BD1-B603-47FB-A9EC-CCD8AD00AD2A}" type="pres">
      <dgm:prSet presAssocID="{97F79FCB-9277-41F9-810A-1ED893D0326E}" presName="rootComposite" presStyleCnt="0"/>
      <dgm:spPr/>
    </dgm:pt>
    <dgm:pt modelId="{E1CD9C31-5745-418E-8445-BCEEBA334423}" type="pres">
      <dgm:prSet presAssocID="{97F79FCB-9277-41F9-810A-1ED893D0326E}" presName="rootText" presStyleLbl="node3" presStyleIdx="0" presStyleCnt="9">
        <dgm:presLayoutVars>
          <dgm:chPref val="3"/>
        </dgm:presLayoutVars>
      </dgm:prSet>
      <dgm:spPr/>
    </dgm:pt>
    <dgm:pt modelId="{79017602-5B5D-4739-87E9-A606DF7BF638}" type="pres">
      <dgm:prSet presAssocID="{97F79FCB-9277-41F9-810A-1ED893D0326E}" presName="rootConnector" presStyleLbl="node3" presStyleIdx="0" presStyleCnt="9"/>
      <dgm:spPr/>
    </dgm:pt>
    <dgm:pt modelId="{1F2F5000-AC49-45B4-837B-D14DBC8A3CCF}" type="pres">
      <dgm:prSet presAssocID="{97F79FCB-9277-41F9-810A-1ED893D0326E}" presName="hierChild4" presStyleCnt="0"/>
      <dgm:spPr/>
    </dgm:pt>
    <dgm:pt modelId="{4A6B7958-C698-49B2-91A6-EC29DDE8B337}" type="pres">
      <dgm:prSet presAssocID="{97F79FCB-9277-41F9-810A-1ED893D0326E}" presName="hierChild5" presStyleCnt="0"/>
      <dgm:spPr/>
    </dgm:pt>
    <dgm:pt modelId="{18B2D6C6-60E1-4FFD-A1EB-05916C061AF5}" type="pres">
      <dgm:prSet presAssocID="{7B1B9EF7-90E2-454A-BF04-AE855760055C}" presName="Name64" presStyleLbl="parChTrans1D3" presStyleIdx="1" presStyleCnt="9"/>
      <dgm:spPr/>
    </dgm:pt>
    <dgm:pt modelId="{B5EB82BB-9272-4197-B6E6-8E7DB41B7C6A}" type="pres">
      <dgm:prSet presAssocID="{2197CEBB-BBB4-44E6-82BF-16D23BA47B94}" presName="hierRoot2" presStyleCnt="0">
        <dgm:presLayoutVars>
          <dgm:hierBranch val="init"/>
        </dgm:presLayoutVars>
      </dgm:prSet>
      <dgm:spPr/>
    </dgm:pt>
    <dgm:pt modelId="{3C5C9480-18A9-453B-8AEE-5021FBDAC075}" type="pres">
      <dgm:prSet presAssocID="{2197CEBB-BBB4-44E6-82BF-16D23BA47B94}" presName="rootComposite" presStyleCnt="0"/>
      <dgm:spPr/>
    </dgm:pt>
    <dgm:pt modelId="{09C335C3-BF41-4BB0-A25A-14BB560B5436}" type="pres">
      <dgm:prSet presAssocID="{2197CEBB-BBB4-44E6-82BF-16D23BA47B94}" presName="rootText" presStyleLbl="node3" presStyleIdx="1" presStyleCnt="9">
        <dgm:presLayoutVars>
          <dgm:chPref val="3"/>
        </dgm:presLayoutVars>
      </dgm:prSet>
      <dgm:spPr/>
    </dgm:pt>
    <dgm:pt modelId="{7B24387A-545F-4184-95EF-D94112EC5AB4}" type="pres">
      <dgm:prSet presAssocID="{2197CEBB-BBB4-44E6-82BF-16D23BA47B94}" presName="rootConnector" presStyleLbl="node3" presStyleIdx="1" presStyleCnt="9"/>
      <dgm:spPr/>
    </dgm:pt>
    <dgm:pt modelId="{40B296D8-5245-4622-8C96-6F4F1D77F324}" type="pres">
      <dgm:prSet presAssocID="{2197CEBB-BBB4-44E6-82BF-16D23BA47B94}" presName="hierChild4" presStyleCnt="0"/>
      <dgm:spPr/>
    </dgm:pt>
    <dgm:pt modelId="{C9B93191-A065-4BCD-97BC-D4B43B0CC528}" type="pres">
      <dgm:prSet presAssocID="{2197CEBB-BBB4-44E6-82BF-16D23BA47B94}" presName="hierChild5" presStyleCnt="0"/>
      <dgm:spPr/>
    </dgm:pt>
    <dgm:pt modelId="{7D0E5E0A-0E52-4D00-805E-5C0C37025AF6}" type="pres">
      <dgm:prSet presAssocID="{AA67B8AD-A349-48BC-8B73-CF77B84CA399}" presName="Name64" presStyleLbl="parChTrans1D3" presStyleIdx="2" presStyleCnt="9"/>
      <dgm:spPr/>
    </dgm:pt>
    <dgm:pt modelId="{32896743-35A3-4555-AEAC-CCDD1DC865CF}" type="pres">
      <dgm:prSet presAssocID="{8D81B8AD-2550-4046-B640-20EA9CB0095B}" presName="hierRoot2" presStyleCnt="0">
        <dgm:presLayoutVars>
          <dgm:hierBranch val="init"/>
        </dgm:presLayoutVars>
      </dgm:prSet>
      <dgm:spPr/>
    </dgm:pt>
    <dgm:pt modelId="{3F03477E-8C62-4412-9C50-FF606E2260F5}" type="pres">
      <dgm:prSet presAssocID="{8D81B8AD-2550-4046-B640-20EA9CB0095B}" presName="rootComposite" presStyleCnt="0"/>
      <dgm:spPr/>
    </dgm:pt>
    <dgm:pt modelId="{1FB196E3-8FDA-4D07-A40D-A5C791221A84}" type="pres">
      <dgm:prSet presAssocID="{8D81B8AD-2550-4046-B640-20EA9CB0095B}" presName="rootText" presStyleLbl="node3" presStyleIdx="2" presStyleCnt="9">
        <dgm:presLayoutVars>
          <dgm:chPref val="3"/>
        </dgm:presLayoutVars>
      </dgm:prSet>
      <dgm:spPr/>
    </dgm:pt>
    <dgm:pt modelId="{463F73DA-9DB2-4083-9AE9-5BE846D637A3}" type="pres">
      <dgm:prSet presAssocID="{8D81B8AD-2550-4046-B640-20EA9CB0095B}" presName="rootConnector" presStyleLbl="node3" presStyleIdx="2" presStyleCnt="9"/>
      <dgm:spPr/>
    </dgm:pt>
    <dgm:pt modelId="{6603C0DF-649A-494D-B7EA-1C255079509A}" type="pres">
      <dgm:prSet presAssocID="{8D81B8AD-2550-4046-B640-20EA9CB0095B}" presName="hierChild4" presStyleCnt="0"/>
      <dgm:spPr/>
    </dgm:pt>
    <dgm:pt modelId="{4853BABF-D40F-41BD-B7AF-7590674A0EEF}" type="pres">
      <dgm:prSet presAssocID="{8D81B8AD-2550-4046-B640-20EA9CB0095B}" presName="hierChild5" presStyleCnt="0"/>
      <dgm:spPr/>
    </dgm:pt>
    <dgm:pt modelId="{09EB986D-BCC1-4915-AD96-A3AC5FAFC17E}" type="pres">
      <dgm:prSet presAssocID="{8F6C796B-2989-434B-B88F-1B37B80FF19B}" presName="Name64" presStyleLbl="parChTrans1D3" presStyleIdx="3" presStyleCnt="9"/>
      <dgm:spPr/>
    </dgm:pt>
    <dgm:pt modelId="{AF6A3850-2D82-48BA-A2D3-1343432CB713}" type="pres">
      <dgm:prSet presAssocID="{7EEFBD83-FECC-4127-B861-71C45BA1DBAB}" presName="hierRoot2" presStyleCnt="0">
        <dgm:presLayoutVars>
          <dgm:hierBranch val="init"/>
        </dgm:presLayoutVars>
      </dgm:prSet>
      <dgm:spPr/>
    </dgm:pt>
    <dgm:pt modelId="{087AA89D-15F3-4C26-98E1-C940AE4D0640}" type="pres">
      <dgm:prSet presAssocID="{7EEFBD83-FECC-4127-B861-71C45BA1DBAB}" presName="rootComposite" presStyleCnt="0"/>
      <dgm:spPr/>
    </dgm:pt>
    <dgm:pt modelId="{178CB6C1-1C0E-4EFB-BE7E-DB9C86A8A9D7}" type="pres">
      <dgm:prSet presAssocID="{7EEFBD83-FECC-4127-B861-71C45BA1DBAB}" presName="rootText" presStyleLbl="node3" presStyleIdx="3" presStyleCnt="9">
        <dgm:presLayoutVars>
          <dgm:chPref val="3"/>
        </dgm:presLayoutVars>
      </dgm:prSet>
      <dgm:spPr/>
    </dgm:pt>
    <dgm:pt modelId="{FB0CDC76-CE55-4CA9-B643-2971BBBA8E5F}" type="pres">
      <dgm:prSet presAssocID="{7EEFBD83-FECC-4127-B861-71C45BA1DBAB}" presName="rootConnector" presStyleLbl="node3" presStyleIdx="3" presStyleCnt="9"/>
      <dgm:spPr/>
    </dgm:pt>
    <dgm:pt modelId="{38709D0E-0003-4C11-9BE2-476481D146CE}" type="pres">
      <dgm:prSet presAssocID="{7EEFBD83-FECC-4127-B861-71C45BA1DBAB}" presName="hierChild4" presStyleCnt="0"/>
      <dgm:spPr/>
    </dgm:pt>
    <dgm:pt modelId="{FFEABFF0-05CB-47BC-AD7F-205D808CF8A0}" type="pres">
      <dgm:prSet presAssocID="{7EEFBD83-FECC-4127-B861-71C45BA1DBAB}" presName="hierChild5" presStyleCnt="0"/>
      <dgm:spPr/>
    </dgm:pt>
    <dgm:pt modelId="{6BFFF97A-ADE0-420D-A289-275043B5C641}" type="pres">
      <dgm:prSet presAssocID="{A5C75FD1-C056-4A5E-96A3-05A2C1D92542}" presName="Name64" presStyleLbl="parChTrans1D3" presStyleIdx="4" presStyleCnt="9"/>
      <dgm:spPr/>
    </dgm:pt>
    <dgm:pt modelId="{F3192174-9C8B-430E-8C26-FAF0DBA7188C}" type="pres">
      <dgm:prSet presAssocID="{DBE203DE-9556-4B83-ABCB-29BF3FFF14C5}" presName="hierRoot2" presStyleCnt="0">
        <dgm:presLayoutVars>
          <dgm:hierBranch val="init"/>
        </dgm:presLayoutVars>
      </dgm:prSet>
      <dgm:spPr/>
    </dgm:pt>
    <dgm:pt modelId="{A841C8E5-5634-49B5-94FE-01B9E4993F26}" type="pres">
      <dgm:prSet presAssocID="{DBE203DE-9556-4B83-ABCB-29BF3FFF14C5}" presName="rootComposite" presStyleCnt="0"/>
      <dgm:spPr/>
    </dgm:pt>
    <dgm:pt modelId="{F0FA7294-0C8B-4B99-9B02-4B74CEA872B0}" type="pres">
      <dgm:prSet presAssocID="{DBE203DE-9556-4B83-ABCB-29BF3FFF14C5}" presName="rootText" presStyleLbl="node3" presStyleIdx="4" presStyleCnt="9">
        <dgm:presLayoutVars>
          <dgm:chPref val="3"/>
        </dgm:presLayoutVars>
      </dgm:prSet>
      <dgm:spPr/>
    </dgm:pt>
    <dgm:pt modelId="{AE4BAFB7-2038-4C6C-BE6B-C668EA1EA2CB}" type="pres">
      <dgm:prSet presAssocID="{DBE203DE-9556-4B83-ABCB-29BF3FFF14C5}" presName="rootConnector" presStyleLbl="node3" presStyleIdx="4" presStyleCnt="9"/>
      <dgm:spPr/>
    </dgm:pt>
    <dgm:pt modelId="{5F329EC5-006F-47B7-B5A3-1543F90B193B}" type="pres">
      <dgm:prSet presAssocID="{DBE203DE-9556-4B83-ABCB-29BF3FFF14C5}" presName="hierChild4" presStyleCnt="0"/>
      <dgm:spPr/>
    </dgm:pt>
    <dgm:pt modelId="{A7DC4FAC-1186-43F2-ABDC-79C1AA209124}" type="pres">
      <dgm:prSet presAssocID="{DBE203DE-9556-4B83-ABCB-29BF3FFF14C5}" presName="hierChild5" presStyleCnt="0"/>
      <dgm:spPr/>
    </dgm:pt>
    <dgm:pt modelId="{CAD1292E-C5CD-438E-A676-5782F3945CC6}" type="pres">
      <dgm:prSet presAssocID="{821D4826-D595-4A45-9B16-2C87F094442E}" presName="Name64" presStyleLbl="parChTrans1D3" presStyleIdx="5" presStyleCnt="9"/>
      <dgm:spPr/>
    </dgm:pt>
    <dgm:pt modelId="{89711CB1-5F06-46C1-A276-7A6CA464CCF0}" type="pres">
      <dgm:prSet presAssocID="{80A7CEFA-A2F4-4CED-833A-819E30B554C3}" presName="hierRoot2" presStyleCnt="0">
        <dgm:presLayoutVars>
          <dgm:hierBranch val="init"/>
        </dgm:presLayoutVars>
      </dgm:prSet>
      <dgm:spPr/>
    </dgm:pt>
    <dgm:pt modelId="{17FD133B-AF46-4EB8-A2A7-F64A4389159F}" type="pres">
      <dgm:prSet presAssocID="{80A7CEFA-A2F4-4CED-833A-819E30B554C3}" presName="rootComposite" presStyleCnt="0"/>
      <dgm:spPr/>
    </dgm:pt>
    <dgm:pt modelId="{5CEF68BD-297A-4842-BEA2-853A22801247}" type="pres">
      <dgm:prSet presAssocID="{80A7CEFA-A2F4-4CED-833A-819E30B554C3}" presName="rootText" presStyleLbl="node3" presStyleIdx="5" presStyleCnt="9">
        <dgm:presLayoutVars>
          <dgm:chPref val="3"/>
        </dgm:presLayoutVars>
      </dgm:prSet>
      <dgm:spPr/>
    </dgm:pt>
    <dgm:pt modelId="{7D5A8C8C-3523-43AC-911D-414DC561163D}" type="pres">
      <dgm:prSet presAssocID="{80A7CEFA-A2F4-4CED-833A-819E30B554C3}" presName="rootConnector" presStyleLbl="node3" presStyleIdx="5" presStyleCnt="9"/>
      <dgm:spPr/>
    </dgm:pt>
    <dgm:pt modelId="{E7C6AEBB-041E-43F7-84E0-095814633B18}" type="pres">
      <dgm:prSet presAssocID="{80A7CEFA-A2F4-4CED-833A-819E30B554C3}" presName="hierChild4" presStyleCnt="0"/>
      <dgm:spPr/>
    </dgm:pt>
    <dgm:pt modelId="{9F9795BA-3A1E-41A3-8F98-49936F0DC388}" type="pres">
      <dgm:prSet presAssocID="{80A7CEFA-A2F4-4CED-833A-819E30B554C3}" presName="hierChild5" presStyleCnt="0"/>
      <dgm:spPr/>
    </dgm:pt>
    <dgm:pt modelId="{0525A1FA-41FD-41E4-AE56-890FEF451512}" type="pres">
      <dgm:prSet presAssocID="{3D5AD668-3CF4-4A05-9146-705DF8E31985}" presName="Name64" presStyleLbl="parChTrans1D3" presStyleIdx="6" presStyleCnt="9"/>
      <dgm:spPr/>
    </dgm:pt>
    <dgm:pt modelId="{07686504-68BE-4C50-B628-213FA04FF953}" type="pres">
      <dgm:prSet presAssocID="{AC3BBEFF-FAEB-49CC-917B-048F183A3D34}" presName="hierRoot2" presStyleCnt="0">
        <dgm:presLayoutVars>
          <dgm:hierBranch val="init"/>
        </dgm:presLayoutVars>
      </dgm:prSet>
      <dgm:spPr/>
    </dgm:pt>
    <dgm:pt modelId="{FBA2ADD0-28FD-466B-8053-4C9BFBD2E0C5}" type="pres">
      <dgm:prSet presAssocID="{AC3BBEFF-FAEB-49CC-917B-048F183A3D34}" presName="rootComposite" presStyleCnt="0"/>
      <dgm:spPr/>
    </dgm:pt>
    <dgm:pt modelId="{63A921E2-1EB7-4120-8FD5-91A822DAAD49}" type="pres">
      <dgm:prSet presAssocID="{AC3BBEFF-FAEB-49CC-917B-048F183A3D34}" presName="rootText" presStyleLbl="node3" presStyleIdx="6" presStyleCnt="9">
        <dgm:presLayoutVars>
          <dgm:chPref val="3"/>
        </dgm:presLayoutVars>
      </dgm:prSet>
      <dgm:spPr/>
    </dgm:pt>
    <dgm:pt modelId="{55AAC504-F396-4010-8FC6-6C69C0793A30}" type="pres">
      <dgm:prSet presAssocID="{AC3BBEFF-FAEB-49CC-917B-048F183A3D34}" presName="rootConnector" presStyleLbl="node3" presStyleIdx="6" presStyleCnt="9"/>
      <dgm:spPr/>
    </dgm:pt>
    <dgm:pt modelId="{84FF4EAA-07E2-4266-8530-66FFBE65084E}" type="pres">
      <dgm:prSet presAssocID="{AC3BBEFF-FAEB-49CC-917B-048F183A3D34}" presName="hierChild4" presStyleCnt="0"/>
      <dgm:spPr/>
    </dgm:pt>
    <dgm:pt modelId="{7AAD10A6-B6F5-4650-831A-6E43A4345145}" type="pres">
      <dgm:prSet presAssocID="{AC3BBEFF-FAEB-49CC-917B-048F183A3D34}" presName="hierChild5" presStyleCnt="0"/>
      <dgm:spPr/>
    </dgm:pt>
    <dgm:pt modelId="{B42B92D1-0F38-47D2-992F-03A696C9EFCD}" type="pres">
      <dgm:prSet presAssocID="{36205957-FDE1-482C-8177-A5CB1E4EB1DE}" presName="hierChild5" presStyleCnt="0"/>
      <dgm:spPr/>
    </dgm:pt>
    <dgm:pt modelId="{F896362C-1609-4739-A3EA-3927A0D2E862}" type="pres">
      <dgm:prSet presAssocID="{6000687B-1802-4FE1-9DE0-C784B48549D7}" presName="Name64" presStyleLbl="parChTrans1D2" presStyleIdx="1" presStyleCnt="3"/>
      <dgm:spPr/>
    </dgm:pt>
    <dgm:pt modelId="{A5A88D00-C883-495F-AF14-996EEF9AFFA1}" type="pres">
      <dgm:prSet presAssocID="{60C2275F-A9FC-4E16-B9CA-DE19230F91EC}" presName="hierRoot2" presStyleCnt="0">
        <dgm:presLayoutVars>
          <dgm:hierBranch val="init"/>
        </dgm:presLayoutVars>
      </dgm:prSet>
      <dgm:spPr/>
    </dgm:pt>
    <dgm:pt modelId="{451F7F34-074C-42B0-B265-9E4B1AE08847}" type="pres">
      <dgm:prSet presAssocID="{60C2275F-A9FC-4E16-B9CA-DE19230F91EC}" presName="rootComposite" presStyleCnt="0"/>
      <dgm:spPr/>
    </dgm:pt>
    <dgm:pt modelId="{97698EB0-6191-4D61-858A-33C898E0B31B}" type="pres">
      <dgm:prSet presAssocID="{60C2275F-A9FC-4E16-B9CA-DE19230F91EC}" presName="rootText" presStyleLbl="node2" presStyleIdx="1" presStyleCnt="2" custScaleX="90698">
        <dgm:presLayoutVars>
          <dgm:chPref val="3"/>
        </dgm:presLayoutVars>
      </dgm:prSet>
      <dgm:spPr/>
    </dgm:pt>
    <dgm:pt modelId="{EA504135-F0EC-4747-AB3C-D4901197ECD3}" type="pres">
      <dgm:prSet presAssocID="{60C2275F-A9FC-4E16-B9CA-DE19230F91EC}" presName="rootConnector" presStyleLbl="node2" presStyleIdx="1" presStyleCnt="2"/>
      <dgm:spPr/>
    </dgm:pt>
    <dgm:pt modelId="{7E599E44-55BE-40BF-8C0A-7990DCB97A89}" type="pres">
      <dgm:prSet presAssocID="{60C2275F-A9FC-4E16-B9CA-DE19230F91EC}" presName="hierChild4" presStyleCnt="0"/>
      <dgm:spPr/>
    </dgm:pt>
    <dgm:pt modelId="{7C167808-C3E9-41A2-B980-82F2F9C95396}" type="pres">
      <dgm:prSet presAssocID="{1624F61E-76C8-4503-8833-208DCE604D02}" presName="Name64" presStyleLbl="parChTrans1D3" presStyleIdx="7" presStyleCnt="9"/>
      <dgm:spPr/>
    </dgm:pt>
    <dgm:pt modelId="{AF1B39BB-4D76-47F3-B46E-3A5E3AB13225}" type="pres">
      <dgm:prSet presAssocID="{B563BBA3-8755-4EBC-B1BF-1F9A9E65ACBC}" presName="hierRoot2" presStyleCnt="0">
        <dgm:presLayoutVars>
          <dgm:hierBranch val="init"/>
        </dgm:presLayoutVars>
      </dgm:prSet>
      <dgm:spPr/>
    </dgm:pt>
    <dgm:pt modelId="{00D8C4EE-6CA0-43FE-B038-CA9874482567}" type="pres">
      <dgm:prSet presAssocID="{B563BBA3-8755-4EBC-B1BF-1F9A9E65ACBC}" presName="rootComposite" presStyleCnt="0"/>
      <dgm:spPr/>
    </dgm:pt>
    <dgm:pt modelId="{84EF14AA-4278-468C-A85E-D2694A10C55E}" type="pres">
      <dgm:prSet presAssocID="{B563BBA3-8755-4EBC-B1BF-1F9A9E65ACBC}" presName="rootText" presStyleLbl="node3" presStyleIdx="7" presStyleCnt="9">
        <dgm:presLayoutVars>
          <dgm:chPref val="3"/>
        </dgm:presLayoutVars>
      </dgm:prSet>
      <dgm:spPr/>
    </dgm:pt>
    <dgm:pt modelId="{F87F1C7D-0017-4BE6-8965-0244EF3636A1}" type="pres">
      <dgm:prSet presAssocID="{B563BBA3-8755-4EBC-B1BF-1F9A9E65ACBC}" presName="rootConnector" presStyleLbl="node3" presStyleIdx="7" presStyleCnt="9"/>
      <dgm:spPr/>
    </dgm:pt>
    <dgm:pt modelId="{6FCFB205-1642-4F6C-A38B-2EA3EB1FD337}" type="pres">
      <dgm:prSet presAssocID="{B563BBA3-8755-4EBC-B1BF-1F9A9E65ACBC}" presName="hierChild4" presStyleCnt="0"/>
      <dgm:spPr/>
    </dgm:pt>
    <dgm:pt modelId="{9E6007E7-734D-416A-97ED-43F1D80D0E56}" type="pres">
      <dgm:prSet presAssocID="{46C2888B-BA3E-403A-979A-3508749E1EE8}" presName="Name64" presStyleLbl="parChTrans1D4" presStyleIdx="0" presStyleCnt="7"/>
      <dgm:spPr/>
    </dgm:pt>
    <dgm:pt modelId="{12F79C18-65B6-4CFF-9F9F-B1970A7CC88F}" type="pres">
      <dgm:prSet presAssocID="{E4B31691-B250-4F8E-BB73-61F0ECD859E1}" presName="hierRoot2" presStyleCnt="0">
        <dgm:presLayoutVars>
          <dgm:hierBranch val="init"/>
        </dgm:presLayoutVars>
      </dgm:prSet>
      <dgm:spPr/>
    </dgm:pt>
    <dgm:pt modelId="{E0117D3A-45FC-40A4-AFD2-6A0242D445BE}" type="pres">
      <dgm:prSet presAssocID="{E4B31691-B250-4F8E-BB73-61F0ECD859E1}" presName="rootComposite" presStyleCnt="0"/>
      <dgm:spPr/>
    </dgm:pt>
    <dgm:pt modelId="{D4439D36-C153-4F6E-A946-BA759B2E6A01}" type="pres">
      <dgm:prSet presAssocID="{E4B31691-B250-4F8E-BB73-61F0ECD859E1}" presName="rootText" presStyleLbl="node4" presStyleIdx="0" presStyleCnt="7" custLinFactNeighborX="14238">
        <dgm:presLayoutVars>
          <dgm:chPref val="3"/>
        </dgm:presLayoutVars>
      </dgm:prSet>
      <dgm:spPr/>
    </dgm:pt>
    <dgm:pt modelId="{0B02313A-2061-4773-8B4C-DFAAF8FF61B5}" type="pres">
      <dgm:prSet presAssocID="{E4B31691-B250-4F8E-BB73-61F0ECD859E1}" presName="rootConnector" presStyleLbl="node4" presStyleIdx="0" presStyleCnt="7"/>
      <dgm:spPr/>
    </dgm:pt>
    <dgm:pt modelId="{A0D2F609-27E9-4B9F-9094-77BD5D52F953}" type="pres">
      <dgm:prSet presAssocID="{E4B31691-B250-4F8E-BB73-61F0ECD859E1}" presName="hierChild4" presStyleCnt="0"/>
      <dgm:spPr/>
    </dgm:pt>
    <dgm:pt modelId="{E544A896-7A17-4CC0-94F7-AB3E1762C79C}" type="pres">
      <dgm:prSet presAssocID="{E4B31691-B250-4F8E-BB73-61F0ECD859E1}" presName="hierChild5" presStyleCnt="0"/>
      <dgm:spPr/>
    </dgm:pt>
    <dgm:pt modelId="{2E179A11-74DE-492C-BB31-CABD08CC3909}" type="pres">
      <dgm:prSet presAssocID="{1CEE547A-12F0-47D1-B076-C29B6263EB10}" presName="Name64" presStyleLbl="parChTrans1D4" presStyleIdx="1" presStyleCnt="7"/>
      <dgm:spPr/>
    </dgm:pt>
    <dgm:pt modelId="{35FC80A1-29D5-4667-9593-526061FEED7D}" type="pres">
      <dgm:prSet presAssocID="{1892F20A-7AE8-4C4D-AAD7-58B4A7231574}" presName="hierRoot2" presStyleCnt="0">
        <dgm:presLayoutVars>
          <dgm:hierBranch val="init"/>
        </dgm:presLayoutVars>
      </dgm:prSet>
      <dgm:spPr/>
    </dgm:pt>
    <dgm:pt modelId="{0CA728B6-C936-45D2-B757-C99BB00D32ED}" type="pres">
      <dgm:prSet presAssocID="{1892F20A-7AE8-4C4D-AAD7-58B4A7231574}" presName="rootComposite" presStyleCnt="0"/>
      <dgm:spPr/>
    </dgm:pt>
    <dgm:pt modelId="{FFF60D9C-9CC8-4DA5-A015-DD4E93C77331}" type="pres">
      <dgm:prSet presAssocID="{1892F20A-7AE8-4C4D-AAD7-58B4A7231574}" presName="rootText" presStyleLbl="node4" presStyleIdx="1" presStyleCnt="7" custLinFactNeighborX="14238">
        <dgm:presLayoutVars>
          <dgm:chPref val="3"/>
        </dgm:presLayoutVars>
      </dgm:prSet>
      <dgm:spPr/>
    </dgm:pt>
    <dgm:pt modelId="{37DED027-5BEE-4F68-98CE-DC03A797A958}" type="pres">
      <dgm:prSet presAssocID="{1892F20A-7AE8-4C4D-AAD7-58B4A7231574}" presName="rootConnector" presStyleLbl="node4" presStyleIdx="1" presStyleCnt="7"/>
      <dgm:spPr/>
    </dgm:pt>
    <dgm:pt modelId="{96890CD4-ED66-4533-A7A6-A185CFBAF25E}" type="pres">
      <dgm:prSet presAssocID="{1892F20A-7AE8-4C4D-AAD7-58B4A7231574}" presName="hierChild4" presStyleCnt="0"/>
      <dgm:spPr/>
    </dgm:pt>
    <dgm:pt modelId="{FC691763-6646-48DD-81DD-6D3D01197563}" type="pres">
      <dgm:prSet presAssocID="{1892F20A-7AE8-4C4D-AAD7-58B4A7231574}" presName="hierChild5" presStyleCnt="0"/>
      <dgm:spPr/>
    </dgm:pt>
    <dgm:pt modelId="{B6B9390A-5A11-4068-9553-92AF3ECE40CE}" type="pres">
      <dgm:prSet presAssocID="{02FC97E7-FC31-4304-BB15-03FFD794C808}" presName="Name64" presStyleLbl="parChTrans1D4" presStyleIdx="2" presStyleCnt="7"/>
      <dgm:spPr/>
    </dgm:pt>
    <dgm:pt modelId="{D7FFCB44-87E6-46C1-B3E7-ECAD8A493D12}" type="pres">
      <dgm:prSet presAssocID="{2770F3C5-232E-48E4-81E5-C95D4F7FB506}" presName="hierRoot2" presStyleCnt="0">
        <dgm:presLayoutVars>
          <dgm:hierBranch val="init"/>
        </dgm:presLayoutVars>
      </dgm:prSet>
      <dgm:spPr/>
    </dgm:pt>
    <dgm:pt modelId="{F5A62AC3-EECE-46AE-8806-61AA39AD6702}" type="pres">
      <dgm:prSet presAssocID="{2770F3C5-232E-48E4-81E5-C95D4F7FB506}" presName="rootComposite" presStyleCnt="0"/>
      <dgm:spPr/>
    </dgm:pt>
    <dgm:pt modelId="{3A39867B-6BB6-40AE-9259-B8FDC7B4BF0C}" type="pres">
      <dgm:prSet presAssocID="{2770F3C5-232E-48E4-81E5-C95D4F7FB506}" presName="rootText" presStyleLbl="node4" presStyleIdx="2" presStyleCnt="7" custLinFactNeighborX="14238">
        <dgm:presLayoutVars>
          <dgm:chPref val="3"/>
        </dgm:presLayoutVars>
      </dgm:prSet>
      <dgm:spPr/>
    </dgm:pt>
    <dgm:pt modelId="{2DD5E4BC-921D-4F4B-828D-BE49F34826C4}" type="pres">
      <dgm:prSet presAssocID="{2770F3C5-232E-48E4-81E5-C95D4F7FB506}" presName="rootConnector" presStyleLbl="node4" presStyleIdx="2" presStyleCnt="7"/>
      <dgm:spPr/>
    </dgm:pt>
    <dgm:pt modelId="{94B8CA69-AB43-4C3C-85DD-DE4C2A699297}" type="pres">
      <dgm:prSet presAssocID="{2770F3C5-232E-48E4-81E5-C95D4F7FB506}" presName="hierChild4" presStyleCnt="0"/>
      <dgm:spPr/>
    </dgm:pt>
    <dgm:pt modelId="{55DCDFF5-DAE2-4D88-B8CA-2450364CA5B6}" type="pres">
      <dgm:prSet presAssocID="{2770F3C5-232E-48E4-81E5-C95D4F7FB506}" presName="hierChild5" presStyleCnt="0"/>
      <dgm:spPr/>
    </dgm:pt>
    <dgm:pt modelId="{1ADD8FCD-F78E-4214-81B7-585EC2114997}" type="pres">
      <dgm:prSet presAssocID="{32A86955-971F-419C-9B62-869798BB966D}" presName="Name64" presStyleLbl="parChTrans1D4" presStyleIdx="3" presStyleCnt="7"/>
      <dgm:spPr/>
    </dgm:pt>
    <dgm:pt modelId="{D02ED3D3-1AB4-492B-852E-9D79339BEAC6}" type="pres">
      <dgm:prSet presAssocID="{0EBC8A1E-D9B9-4698-8936-1723D670C252}" presName="hierRoot2" presStyleCnt="0">
        <dgm:presLayoutVars>
          <dgm:hierBranch val="init"/>
        </dgm:presLayoutVars>
      </dgm:prSet>
      <dgm:spPr/>
    </dgm:pt>
    <dgm:pt modelId="{9F7FD2BA-AD32-4C8C-87E7-02BF84BF00EB}" type="pres">
      <dgm:prSet presAssocID="{0EBC8A1E-D9B9-4698-8936-1723D670C252}" presName="rootComposite" presStyleCnt="0"/>
      <dgm:spPr/>
    </dgm:pt>
    <dgm:pt modelId="{0E41D955-B021-4F65-BE88-0ACA8D8355CB}" type="pres">
      <dgm:prSet presAssocID="{0EBC8A1E-D9B9-4698-8936-1723D670C252}" presName="rootText" presStyleLbl="node4" presStyleIdx="3" presStyleCnt="7" custLinFactNeighborX="13447">
        <dgm:presLayoutVars>
          <dgm:chPref val="3"/>
        </dgm:presLayoutVars>
      </dgm:prSet>
      <dgm:spPr/>
    </dgm:pt>
    <dgm:pt modelId="{8FED0F0C-5DFC-4E60-BCE3-BFCB390A20AD}" type="pres">
      <dgm:prSet presAssocID="{0EBC8A1E-D9B9-4698-8936-1723D670C252}" presName="rootConnector" presStyleLbl="node4" presStyleIdx="3" presStyleCnt="7"/>
      <dgm:spPr/>
    </dgm:pt>
    <dgm:pt modelId="{10500D9C-6C6E-489F-B0DB-058FD3267F86}" type="pres">
      <dgm:prSet presAssocID="{0EBC8A1E-D9B9-4698-8936-1723D670C252}" presName="hierChild4" presStyleCnt="0"/>
      <dgm:spPr/>
    </dgm:pt>
    <dgm:pt modelId="{59A5E432-4BDC-4A96-9732-D360C2C2D69E}" type="pres">
      <dgm:prSet presAssocID="{0EBC8A1E-D9B9-4698-8936-1723D670C252}" presName="hierChild5" presStyleCnt="0"/>
      <dgm:spPr/>
    </dgm:pt>
    <dgm:pt modelId="{CB1EA8C0-0180-44C5-A80F-578BB1CFB79F}" type="pres">
      <dgm:prSet presAssocID="{E5221D8C-BA44-400A-B48D-C11396044E21}" presName="Name64" presStyleLbl="parChTrans1D4" presStyleIdx="4" presStyleCnt="7"/>
      <dgm:spPr/>
    </dgm:pt>
    <dgm:pt modelId="{936F8235-14BA-4725-9858-1875875FB9C1}" type="pres">
      <dgm:prSet presAssocID="{F6D3729C-014F-494A-A739-7FB52D6E4580}" presName="hierRoot2" presStyleCnt="0">
        <dgm:presLayoutVars>
          <dgm:hierBranch val="init"/>
        </dgm:presLayoutVars>
      </dgm:prSet>
      <dgm:spPr/>
    </dgm:pt>
    <dgm:pt modelId="{3BD368F2-0404-491F-888D-FBA3A0BBDA1A}" type="pres">
      <dgm:prSet presAssocID="{F6D3729C-014F-494A-A739-7FB52D6E4580}" presName="rootComposite" presStyleCnt="0"/>
      <dgm:spPr/>
    </dgm:pt>
    <dgm:pt modelId="{752E42A0-84F4-403E-935F-4DDA3BC6B334}" type="pres">
      <dgm:prSet presAssocID="{F6D3729C-014F-494A-A739-7FB52D6E4580}" presName="rootText" presStyleLbl="node4" presStyleIdx="4" presStyleCnt="7" custLinFactNeighborX="14238">
        <dgm:presLayoutVars>
          <dgm:chPref val="3"/>
        </dgm:presLayoutVars>
      </dgm:prSet>
      <dgm:spPr/>
    </dgm:pt>
    <dgm:pt modelId="{DD405860-E4D0-4FFB-9B37-58157F9482F9}" type="pres">
      <dgm:prSet presAssocID="{F6D3729C-014F-494A-A739-7FB52D6E4580}" presName="rootConnector" presStyleLbl="node4" presStyleIdx="4" presStyleCnt="7"/>
      <dgm:spPr/>
    </dgm:pt>
    <dgm:pt modelId="{2D4D748C-34F2-4B37-A2AE-BBBD499DED1E}" type="pres">
      <dgm:prSet presAssocID="{F6D3729C-014F-494A-A739-7FB52D6E4580}" presName="hierChild4" presStyleCnt="0"/>
      <dgm:spPr/>
    </dgm:pt>
    <dgm:pt modelId="{0E73FBF6-CB89-451B-A3C4-1B01962D2416}" type="pres">
      <dgm:prSet presAssocID="{F6D3729C-014F-494A-A739-7FB52D6E4580}" presName="hierChild5" presStyleCnt="0"/>
      <dgm:spPr/>
    </dgm:pt>
    <dgm:pt modelId="{EB7D870A-D4A4-446B-9E3D-BE974A7A6DBB}" type="pres">
      <dgm:prSet presAssocID="{23BD8D99-4168-4127-9AB5-54AEDBAEB7F4}" presName="Name64" presStyleLbl="parChTrans1D4" presStyleIdx="5" presStyleCnt="7"/>
      <dgm:spPr/>
    </dgm:pt>
    <dgm:pt modelId="{06CBA78D-1A93-45A7-A5BF-71C2087FF4DA}" type="pres">
      <dgm:prSet presAssocID="{44352132-4044-404C-91B5-59FA176C1A30}" presName="hierRoot2" presStyleCnt="0">
        <dgm:presLayoutVars>
          <dgm:hierBranch val="init"/>
        </dgm:presLayoutVars>
      </dgm:prSet>
      <dgm:spPr/>
    </dgm:pt>
    <dgm:pt modelId="{E2816862-8E5F-4850-A0C8-A268AE956728}" type="pres">
      <dgm:prSet presAssocID="{44352132-4044-404C-91B5-59FA176C1A30}" presName="rootComposite" presStyleCnt="0"/>
      <dgm:spPr/>
    </dgm:pt>
    <dgm:pt modelId="{4DA06B12-F22D-4207-920E-D464CE892BBD}" type="pres">
      <dgm:prSet presAssocID="{44352132-4044-404C-91B5-59FA176C1A30}" presName="rootText" presStyleLbl="node4" presStyleIdx="5" presStyleCnt="7" custLinFactNeighborX="14238">
        <dgm:presLayoutVars>
          <dgm:chPref val="3"/>
        </dgm:presLayoutVars>
      </dgm:prSet>
      <dgm:spPr/>
    </dgm:pt>
    <dgm:pt modelId="{74694921-DB2C-4A19-9A6C-2C39678FD802}" type="pres">
      <dgm:prSet presAssocID="{44352132-4044-404C-91B5-59FA176C1A30}" presName="rootConnector" presStyleLbl="node4" presStyleIdx="5" presStyleCnt="7"/>
      <dgm:spPr/>
    </dgm:pt>
    <dgm:pt modelId="{E592CCA7-95DD-4AE3-88CC-1F779BEBB9DE}" type="pres">
      <dgm:prSet presAssocID="{44352132-4044-404C-91B5-59FA176C1A30}" presName="hierChild4" presStyleCnt="0"/>
      <dgm:spPr/>
    </dgm:pt>
    <dgm:pt modelId="{530A9315-0600-4F55-AADB-38EB094CE572}" type="pres">
      <dgm:prSet presAssocID="{44352132-4044-404C-91B5-59FA176C1A30}" presName="hierChild5" presStyleCnt="0"/>
      <dgm:spPr/>
    </dgm:pt>
    <dgm:pt modelId="{2580B6E8-C3E5-4C66-8801-BB8C286B876F}" type="pres">
      <dgm:prSet presAssocID="{21409B7A-FBB0-474E-BDD4-AF7FC01C78D2}" presName="Name64" presStyleLbl="parChTrans1D4" presStyleIdx="6" presStyleCnt="7"/>
      <dgm:spPr/>
    </dgm:pt>
    <dgm:pt modelId="{18F2CA87-C356-4764-95B2-7047F962E4D6}" type="pres">
      <dgm:prSet presAssocID="{9C61C48D-34ED-4799-B330-FDD01F4433F4}" presName="hierRoot2" presStyleCnt="0">
        <dgm:presLayoutVars>
          <dgm:hierBranch val="init"/>
        </dgm:presLayoutVars>
      </dgm:prSet>
      <dgm:spPr/>
    </dgm:pt>
    <dgm:pt modelId="{47D559DA-9427-40FF-9A4C-775A899DA260}" type="pres">
      <dgm:prSet presAssocID="{9C61C48D-34ED-4799-B330-FDD01F4433F4}" presName="rootComposite" presStyleCnt="0"/>
      <dgm:spPr/>
    </dgm:pt>
    <dgm:pt modelId="{E7FDA069-FF5E-43DE-87F7-C24FC70CBF56}" type="pres">
      <dgm:prSet presAssocID="{9C61C48D-34ED-4799-B330-FDD01F4433F4}" presName="rootText" presStyleLbl="node4" presStyleIdx="6" presStyleCnt="7" custLinFactNeighborX="14238">
        <dgm:presLayoutVars>
          <dgm:chPref val="3"/>
        </dgm:presLayoutVars>
      </dgm:prSet>
      <dgm:spPr/>
    </dgm:pt>
    <dgm:pt modelId="{E85F8A64-F43E-41D5-9454-3220326C23F8}" type="pres">
      <dgm:prSet presAssocID="{9C61C48D-34ED-4799-B330-FDD01F4433F4}" presName="rootConnector" presStyleLbl="node4" presStyleIdx="6" presStyleCnt="7"/>
      <dgm:spPr/>
    </dgm:pt>
    <dgm:pt modelId="{71BAFCE8-1C90-427F-B6F5-8CD7DF24D62C}" type="pres">
      <dgm:prSet presAssocID="{9C61C48D-34ED-4799-B330-FDD01F4433F4}" presName="hierChild4" presStyleCnt="0"/>
      <dgm:spPr/>
    </dgm:pt>
    <dgm:pt modelId="{FCDE2073-A3E1-4F72-8662-4BC0BD84D719}" type="pres">
      <dgm:prSet presAssocID="{9C61C48D-34ED-4799-B330-FDD01F4433F4}" presName="hierChild5" presStyleCnt="0"/>
      <dgm:spPr/>
    </dgm:pt>
    <dgm:pt modelId="{61B1D91A-1A8D-483F-BE07-4C0AD9E40210}" type="pres">
      <dgm:prSet presAssocID="{B563BBA3-8755-4EBC-B1BF-1F9A9E65ACBC}" presName="hierChild5" presStyleCnt="0"/>
      <dgm:spPr/>
    </dgm:pt>
    <dgm:pt modelId="{36CE9169-6FA2-410D-A32B-C00930D59948}" type="pres">
      <dgm:prSet presAssocID="{411ACA8C-2FD5-4BE8-BD8C-A938A7FF1DEA}" presName="Name64" presStyleLbl="parChTrans1D3" presStyleIdx="8" presStyleCnt="9"/>
      <dgm:spPr/>
    </dgm:pt>
    <dgm:pt modelId="{41E9EF55-8379-41A8-ADBC-7E718F7B176C}" type="pres">
      <dgm:prSet presAssocID="{7C53A949-9A0E-40A4-A4C2-C694098BD186}" presName="hierRoot2" presStyleCnt="0">
        <dgm:presLayoutVars>
          <dgm:hierBranch val="init"/>
        </dgm:presLayoutVars>
      </dgm:prSet>
      <dgm:spPr/>
    </dgm:pt>
    <dgm:pt modelId="{CCAA7A1F-BD7C-49E0-9FDF-D8F30179CA22}" type="pres">
      <dgm:prSet presAssocID="{7C53A949-9A0E-40A4-A4C2-C694098BD186}" presName="rootComposite" presStyleCnt="0"/>
      <dgm:spPr/>
    </dgm:pt>
    <dgm:pt modelId="{CF344746-77A2-49DD-ACA9-A314584DE62C}" type="pres">
      <dgm:prSet presAssocID="{7C53A949-9A0E-40A4-A4C2-C694098BD186}" presName="rootText" presStyleLbl="node3" presStyleIdx="8" presStyleCnt="9" custLinFactY="100000" custLinFactNeighborY="159642">
        <dgm:presLayoutVars>
          <dgm:chPref val="3"/>
        </dgm:presLayoutVars>
      </dgm:prSet>
      <dgm:spPr/>
    </dgm:pt>
    <dgm:pt modelId="{04826EF4-0696-4611-A856-0CC243C08C78}" type="pres">
      <dgm:prSet presAssocID="{7C53A949-9A0E-40A4-A4C2-C694098BD186}" presName="rootConnector" presStyleLbl="node3" presStyleIdx="8" presStyleCnt="9"/>
      <dgm:spPr/>
    </dgm:pt>
    <dgm:pt modelId="{37202545-5944-418F-BDF6-861F34140406}" type="pres">
      <dgm:prSet presAssocID="{7C53A949-9A0E-40A4-A4C2-C694098BD186}" presName="hierChild4" presStyleCnt="0"/>
      <dgm:spPr/>
    </dgm:pt>
    <dgm:pt modelId="{31954CEA-D094-448F-8196-8F95514A1A90}" type="pres">
      <dgm:prSet presAssocID="{7C53A949-9A0E-40A4-A4C2-C694098BD186}" presName="hierChild5" presStyleCnt="0"/>
      <dgm:spPr/>
    </dgm:pt>
    <dgm:pt modelId="{6074E50A-ABF6-4FB4-8BCB-20A4D79010ED}" type="pres">
      <dgm:prSet presAssocID="{60C2275F-A9FC-4E16-B9CA-DE19230F91EC}" presName="hierChild5" presStyleCnt="0"/>
      <dgm:spPr/>
    </dgm:pt>
    <dgm:pt modelId="{00926843-17EB-47CF-A241-C2F879D0D986}" type="pres">
      <dgm:prSet presAssocID="{1AB0B735-D9E5-4114-ACC2-7E8DA1385124}" presName="hierChild3" presStyleCnt="0"/>
      <dgm:spPr/>
    </dgm:pt>
    <dgm:pt modelId="{7CB8DDF2-690C-4779-A243-2FCF5B54D1CF}" type="pres">
      <dgm:prSet presAssocID="{EE990C0E-E14F-475E-93D7-97323B67D1B8}" presName="Name115" presStyleLbl="parChTrans1D2" presStyleIdx="2" presStyleCnt="3"/>
      <dgm:spPr/>
    </dgm:pt>
    <dgm:pt modelId="{82945548-30A3-42DC-B518-0377F2154BAD}" type="pres">
      <dgm:prSet presAssocID="{1D1C224B-82F1-40B9-9B27-9E377EC2EFF4}" presName="hierRoot3" presStyleCnt="0">
        <dgm:presLayoutVars>
          <dgm:hierBranch val="init"/>
        </dgm:presLayoutVars>
      </dgm:prSet>
      <dgm:spPr/>
    </dgm:pt>
    <dgm:pt modelId="{D9D76A41-A48C-46D8-A3B1-3CD9CC378C12}" type="pres">
      <dgm:prSet presAssocID="{1D1C224B-82F1-40B9-9B27-9E377EC2EFF4}" presName="rootComposite3" presStyleCnt="0"/>
      <dgm:spPr/>
    </dgm:pt>
    <dgm:pt modelId="{4D27AAE6-9E63-49DD-AA35-0CEE9D8DDA4C}" type="pres">
      <dgm:prSet presAssocID="{1D1C224B-82F1-40B9-9B27-9E377EC2EFF4}" presName="rootText3" presStyleLbl="asst1" presStyleIdx="0" presStyleCnt="1" custScaleX="84220">
        <dgm:presLayoutVars>
          <dgm:chPref val="3"/>
        </dgm:presLayoutVars>
      </dgm:prSet>
      <dgm:spPr/>
    </dgm:pt>
    <dgm:pt modelId="{52A04A56-7F28-42C4-A2F7-924A18A326CB}" type="pres">
      <dgm:prSet presAssocID="{1D1C224B-82F1-40B9-9B27-9E377EC2EFF4}" presName="rootConnector3" presStyleLbl="asst1" presStyleIdx="0" presStyleCnt="1"/>
      <dgm:spPr/>
    </dgm:pt>
    <dgm:pt modelId="{ADBE224F-AEE1-45CF-9501-FF5EFFF91BFC}" type="pres">
      <dgm:prSet presAssocID="{1D1C224B-82F1-40B9-9B27-9E377EC2EFF4}" presName="hierChild6" presStyleCnt="0"/>
      <dgm:spPr/>
    </dgm:pt>
    <dgm:pt modelId="{51EE9E06-8229-4E24-AF5A-AEFE423D8365}" type="pres">
      <dgm:prSet presAssocID="{1D1C224B-82F1-40B9-9B27-9E377EC2EFF4}" presName="hierChild7" presStyleCnt="0"/>
      <dgm:spPr/>
    </dgm:pt>
  </dgm:ptLst>
  <dgm:cxnLst>
    <dgm:cxn modelId="{BF1AD805-464D-4F4A-A469-C0918898D29C}" type="presOf" srcId="{44352132-4044-404C-91B5-59FA176C1A30}" destId="{4DA06B12-F22D-4207-920E-D464CE892BBD}" srcOrd="0" destOrd="0" presId="urn:microsoft.com/office/officeart/2009/3/layout/HorizontalOrganizationChart"/>
    <dgm:cxn modelId="{BE9E4609-C5FB-40DA-A0D2-356FC2567F4E}" type="presOf" srcId="{7C53A949-9A0E-40A4-A4C2-C694098BD186}" destId="{CF344746-77A2-49DD-ACA9-A314584DE62C}" srcOrd="0" destOrd="0" presId="urn:microsoft.com/office/officeart/2009/3/layout/HorizontalOrganizationChart"/>
    <dgm:cxn modelId="{CBC5C70E-199F-4FA1-963D-2111E44D230A}" type="presOf" srcId="{1892F20A-7AE8-4C4D-AAD7-58B4A7231574}" destId="{37DED027-5BEE-4F68-98CE-DC03A797A958}" srcOrd="1" destOrd="0" presId="urn:microsoft.com/office/officeart/2009/3/layout/HorizontalOrganizationChart"/>
    <dgm:cxn modelId="{58C52212-86A0-487A-8DEE-173654B1BC24}" type="presOf" srcId="{EE09DADE-A36C-4B5D-9503-972C00348355}" destId="{425B3B95-3FA3-4B91-8AD9-334DC87AF25C}" srcOrd="0" destOrd="0" presId="urn:microsoft.com/office/officeart/2009/3/layout/HorizontalOrganizationChart"/>
    <dgm:cxn modelId="{13C89A12-A698-4357-B0DB-D4552EDCF3B7}" type="presOf" srcId="{9C61C48D-34ED-4799-B330-FDD01F4433F4}" destId="{E85F8A64-F43E-41D5-9454-3220326C23F8}" srcOrd="1" destOrd="0" presId="urn:microsoft.com/office/officeart/2009/3/layout/HorizontalOrganizationChart"/>
    <dgm:cxn modelId="{7778AC15-AC55-4CE3-97F8-15FBE0745A58}" srcId="{60C2275F-A9FC-4E16-B9CA-DE19230F91EC}" destId="{B563BBA3-8755-4EBC-B1BF-1F9A9E65ACBC}" srcOrd="0" destOrd="0" parTransId="{1624F61E-76C8-4503-8833-208DCE604D02}" sibTransId="{124BFD14-33F6-4B3A-8D86-5876991A5FD6}"/>
    <dgm:cxn modelId="{7CA2E619-FFD0-4C02-A3EA-FF814346A8EF}" type="presOf" srcId="{8F6C796B-2989-434B-B88F-1B37B80FF19B}" destId="{09EB986D-BCC1-4915-AD96-A3AC5FAFC17E}" srcOrd="0" destOrd="0" presId="urn:microsoft.com/office/officeart/2009/3/layout/HorizontalOrganizationChart"/>
    <dgm:cxn modelId="{8226DA1A-220F-4407-9167-213CDD443DB2}" type="presOf" srcId="{80A7CEFA-A2F4-4CED-833A-819E30B554C3}" destId="{5CEF68BD-297A-4842-BEA2-853A22801247}" srcOrd="0" destOrd="0" presId="urn:microsoft.com/office/officeart/2009/3/layout/HorizontalOrganizationChart"/>
    <dgm:cxn modelId="{B2E9511C-D76C-4121-B09F-8AC133F87570}" type="presOf" srcId="{1AB0B735-D9E5-4114-ACC2-7E8DA1385124}" destId="{F28787D8-6F65-417E-8D94-1497BE6B2799}" srcOrd="1" destOrd="0" presId="urn:microsoft.com/office/officeart/2009/3/layout/HorizontalOrganizationChart"/>
    <dgm:cxn modelId="{13628F1C-56E4-4FD1-92F6-01E64DF5A21F}" type="presOf" srcId="{0EBC8A1E-D9B9-4698-8936-1723D670C252}" destId="{8FED0F0C-5DFC-4E60-BCE3-BFCB390A20AD}" srcOrd="1" destOrd="0" presId="urn:microsoft.com/office/officeart/2009/3/layout/HorizontalOrganizationChart"/>
    <dgm:cxn modelId="{B624861D-06F6-4310-BDCC-35D1D46F5147}" type="presOf" srcId="{8D81B8AD-2550-4046-B640-20EA9CB0095B}" destId="{1FB196E3-8FDA-4D07-A40D-A5C791221A84}" srcOrd="0" destOrd="0" presId="urn:microsoft.com/office/officeart/2009/3/layout/HorizontalOrganizationChart"/>
    <dgm:cxn modelId="{7A99F51E-4B09-48D8-A34F-B6185074C2D8}" type="presOf" srcId="{1624F61E-76C8-4503-8833-208DCE604D02}" destId="{7C167808-C3E9-41A2-B980-82F2F9C95396}" srcOrd="0" destOrd="0" presId="urn:microsoft.com/office/officeart/2009/3/layout/HorizontalOrganizationChart"/>
    <dgm:cxn modelId="{51453E1F-298D-4D4A-BCCB-85E42C2D77C7}" type="presOf" srcId="{A5C75FD1-C056-4A5E-96A3-05A2C1D92542}" destId="{6BFFF97A-ADE0-420D-A289-275043B5C641}" srcOrd="0" destOrd="0" presId="urn:microsoft.com/office/officeart/2009/3/layout/HorizontalOrganizationChart"/>
    <dgm:cxn modelId="{96EBBA24-4C19-41BC-AF97-41DCCDB903F6}" srcId="{60C2275F-A9FC-4E16-B9CA-DE19230F91EC}" destId="{7C53A949-9A0E-40A4-A4C2-C694098BD186}" srcOrd="1" destOrd="0" parTransId="{411ACA8C-2FD5-4BE8-BD8C-A938A7FF1DEA}" sibTransId="{6DF3D296-C990-4FAA-8EE7-33854B4A2572}"/>
    <dgm:cxn modelId="{A5C6782D-E4A3-40B5-91E9-8A1EA63DF5C9}" type="presOf" srcId="{42E289DE-CD19-49B0-8611-FCABFEFE6DBE}" destId="{816BC8DD-33E2-4E32-A7E1-8033C93CCD8E}" srcOrd="0" destOrd="0" presId="urn:microsoft.com/office/officeart/2009/3/layout/HorizontalOrganizationChart"/>
    <dgm:cxn modelId="{A3A23D2E-81D8-4AF9-A641-83B5734E7AD7}" type="presOf" srcId="{0EBC8A1E-D9B9-4698-8936-1723D670C252}" destId="{0E41D955-B021-4F65-BE88-0ACA8D8355CB}" srcOrd="0" destOrd="0" presId="urn:microsoft.com/office/officeart/2009/3/layout/HorizontalOrganizationChart"/>
    <dgm:cxn modelId="{6A7C3E30-5D4D-496B-BE7F-F3F8B80B6869}" srcId="{EE09DADE-A36C-4B5D-9503-972C00348355}" destId="{1AB0B735-D9E5-4114-ACC2-7E8DA1385124}" srcOrd="0" destOrd="0" parTransId="{8B711F2C-4BA8-4260-819D-4A3872EB3803}" sibTransId="{26D3A2AD-F494-44EF-9C4E-93F1B40B06E6}"/>
    <dgm:cxn modelId="{EB178F31-6829-4CBE-8C4D-CE85E9DE0C17}" type="presOf" srcId="{7B1B9EF7-90E2-454A-BF04-AE855760055C}" destId="{18B2D6C6-60E1-4FFD-A1EB-05916C061AF5}" srcOrd="0" destOrd="0" presId="urn:microsoft.com/office/officeart/2009/3/layout/HorizontalOrganizationChart"/>
    <dgm:cxn modelId="{E7503233-7339-4C76-BBF5-E7EA1AABFE73}" type="presOf" srcId="{DBE203DE-9556-4B83-ABCB-29BF3FFF14C5}" destId="{AE4BAFB7-2038-4C6C-BE6B-C668EA1EA2CB}" srcOrd="1" destOrd="0" presId="urn:microsoft.com/office/officeart/2009/3/layout/HorizontalOrganizationChart"/>
    <dgm:cxn modelId="{08EE5335-ADB5-49B7-8F1A-8C597B837B13}" type="presOf" srcId="{EE990C0E-E14F-475E-93D7-97323B67D1B8}" destId="{7CB8DDF2-690C-4779-A243-2FCF5B54D1CF}" srcOrd="0" destOrd="0" presId="urn:microsoft.com/office/officeart/2009/3/layout/HorizontalOrganizationChart"/>
    <dgm:cxn modelId="{B9137C35-EDA3-41B2-AB0C-8997FCF4113A}" type="presOf" srcId="{1892F20A-7AE8-4C4D-AAD7-58B4A7231574}" destId="{FFF60D9C-9CC8-4DA5-A015-DD4E93C77331}" srcOrd="0" destOrd="0" presId="urn:microsoft.com/office/officeart/2009/3/layout/HorizontalOrganizationChart"/>
    <dgm:cxn modelId="{A6E3FC37-2BA1-4D9D-B38A-23235C29A215}" type="presOf" srcId="{AA67B8AD-A349-48BC-8B73-CF77B84CA399}" destId="{7D0E5E0A-0E52-4D00-805E-5C0C37025AF6}" srcOrd="0" destOrd="0" presId="urn:microsoft.com/office/officeart/2009/3/layout/HorizontalOrganizationChart"/>
    <dgm:cxn modelId="{93AC9F38-AD6B-4FE3-B019-4F59EAF7E787}" type="presOf" srcId="{9C61C48D-34ED-4799-B330-FDD01F4433F4}" destId="{E7FDA069-FF5E-43DE-87F7-C24FC70CBF56}" srcOrd="0" destOrd="0" presId="urn:microsoft.com/office/officeart/2009/3/layout/HorizontalOrganizationChart"/>
    <dgm:cxn modelId="{F2289C3A-407A-41EC-AD59-9CAFBDFB7826}" type="presOf" srcId="{7EEFBD83-FECC-4127-B861-71C45BA1DBAB}" destId="{FB0CDC76-CE55-4CA9-B643-2971BBBA8E5F}" srcOrd="1" destOrd="0" presId="urn:microsoft.com/office/officeart/2009/3/layout/HorizontalOrganizationChart"/>
    <dgm:cxn modelId="{6D86A63B-61E2-49FB-B06B-F0271CE3FB16}" type="presOf" srcId="{97F79FCB-9277-41F9-810A-1ED893D0326E}" destId="{79017602-5B5D-4739-87E9-A606DF7BF638}" srcOrd="1" destOrd="0" presId="urn:microsoft.com/office/officeart/2009/3/layout/HorizontalOrganizationChart"/>
    <dgm:cxn modelId="{F5A2153C-37A1-47F1-8971-56E5114CD744}" srcId="{36205957-FDE1-482C-8177-A5CB1E4EB1DE}" destId="{8D81B8AD-2550-4046-B640-20EA9CB0095B}" srcOrd="2" destOrd="0" parTransId="{AA67B8AD-A349-48BC-8B73-CF77B84CA399}" sibTransId="{A4207B9F-7FC2-44A4-8445-6553AE0BFB28}"/>
    <dgm:cxn modelId="{BCCD363D-158C-4552-80A1-FC22D9DE3ECF}" srcId="{36205957-FDE1-482C-8177-A5CB1E4EB1DE}" destId="{DBE203DE-9556-4B83-ABCB-29BF3FFF14C5}" srcOrd="4" destOrd="0" parTransId="{A5C75FD1-C056-4A5E-96A3-05A2C1D92542}" sibTransId="{FEB23DBD-9B38-4DAE-AFFE-E74F9631B67A}"/>
    <dgm:cxn modelId="{DC0B745C-3B74-4A9F-8900-A5C7ED7E460D}" srcId="{B563BBA3-8755-4EBC-B1BF-1F9A9E65ACBC}" destId="{2770F3C5-232E-48E4-81E5-C95D4F7FB506}" srcOrd="2" destOrd="0" parTransId="{02FC97E7-FC31-4304-BB15-03FFD794C808}" sibTransId="{75777CFE-7CD7-41BF-B1B1-B981ECAE914E}"/>
    <dgm:cxn modelId="{04A9AF5C-67EF-4F62-8481-BE631A361B8C}" type="presOf" srcId="{2770F3C5-232E-48E4-81E5-C95D4F7FB506}" destId="{2DD5E4BC-921D-4F4B-828D-BE49F34826C4}" srcOrd="1" destOrd="0" presId="urn:microsoft.com/office/officeart/2009/3/layout/HorizontalOrganizationChart"/>
    <dgm:cxn modelId="{8201D95D-6827-4A32-BB78-EB2F97272BD9}" type="presOf" srcId="{36205957-FDE1-482C-8177-A5CB1E4EB1DE}" destId="{BD8A1F46-6C0C-46B1-9400-052807930A0D}" srcOrd="1" destOrd="0" presId="urn:microsoft.com/office/officeart/2009/3/layout/HorizontalOrganizationChart"/>
    <dgm:cxn modelId="{50EAC241-EE88-4A02-8FE7-71F3952380B5}" type="presOf" srcId="{F6D3729C-014F-494A-A739-7FB52D6E4580}" destId="{DD405860-E4D0-4FFB-9B37-58157F9482F9}" srcOrd="1" destOrd="0" presId="urn:microsoft.com/office/officeart/2009/3/layout/HorizontalOrganizationChart"/>
    <dgm:cxn modelId="{505BE361-8840-4107-96AC-9CF3C230EDEC}" type="presOf" srcId="{DBE203DE-9556-4B83-ABCB-29BF3FFF14C5}" destId="{F0FA7294-0C8B-4B99-9B02-4B74CEA872B0}" srcOrd="0" destOrd="0" presId="urn:microsoft.com/office/officeart/2009/3/layout/HorizontalOrganizationChart"/>
    <dgm:cxn modelId="{4F50F046-CC40-4509-BA89-C45516B3EE8D}" type="presOf" srcId="{46C2888B-BA3E-403A-979A-3508749E1EE8}" destId="{9E6007E7-734D-416A-97ED-43F1D80D0E56}" srcOrd="0" destOrd="0" presId="urn:microsoft.com/office/officeart/2009/3/layout/HorizontalOrganizationChart"/>
    <dgm:cxn modelId="{0A2DDB47-A4E6-4F01-94A7-767BDCE0D54C}" srcId="{36205957-FDE1-482C-8177-A5CB1E4EB1DE}" destId="{2197CEBB-BBB4-44E6-82BF-16D23BA47B94}" srcOrd="1" destOrd="0" parTransId="{7B1B9EF7-90E2-454A-BF04-AE855760055C}" sibTransId="{0566C642-F23C-44DA-882A-AAB027B0A622}"/>
    <dgm:cxn modelId="{4AAD2268-F455-4051-8BA5-6E1132E21D52}" type="presOf" srcId="{02FC97E7-FC31-4304-BB15-03FFD794C808}" destId="{B6B9390A-5A11-4068-9553-92AF3ECE40CE}" srcOrd="0" destOrd="0" presId="urn:microsoft.com/office/officeart/2009/3/layout/HorizontalOrganizationChart"/>
    <dgm:cxn modelId="{C9F3574E-B324-448C-9074-19C6FC108776}" srcId="{B563BBA3-8755-4EBC-B1BF-1F9A9E65ACBC}" destId="{E4B31691-B250-4F8E-BB73-61F0ECD859E1}" srcOrd="0" destOrd="0" parTransId="{46C2888B-BA3E-403A-979A-3508749E1EE8}" sibTransId="{BF2E5305-5F0D-474D-BAFE-16AA16E5AF6A}"/>
    <dgm:cxn modelId="{0D17E452-87CF-47B3-B803-47B316C561EF}" type="presOf" srcId="{2770F3C5-232E-48E4-81E5-C95D4F7FB506}" destId="{3A39867B-6BB6-40AE-9259-B8FDC7B4BF0C}" srcOrd="0" destOrd="0" presId="urn:microsoft.com/office/officeart/2009/3/layout/HorizontalOrganizationChart"/>
    <dgm:cxn modelId="{04038973-AD6E-41C5-BE5A-7B013BE01201}" type="presOf" srcId="{AC3BBEFF-FAEB-49CC-917B-048F183A3D34}" destId="{55AAC504-F396-4010-8FC6-6C69C0793A30}" srcOrd="1" destOrd="0" presId="urn:microsoft.com/office/officeart/2009/3/layout/HorizontalOrganizationChart"/>
    <dgm:cxn modelId="{85401055-E22E-43F4-83C3-55E95E732098}" type="presOf" srcId="{60C2275F-A9FC-4E16-B9CA-DE19230F91EC}" destId="{EA504135-F0EC-4747-AB3C-D4901197ECD3}" srcOrd="1" destOrd="0" presId="urn:microsoft.com/office/officeart/2009/3/layout/HorizontalOrganizationChart"/>
    <dgm:cxn modelId="{9CE29477-5F83-4CBE-A750-5B94935F6140}" type="presOf" srcId="{23BD8D99-4168-4127-9AB5-54AEDBAEB7F4}" destId="{EB7D870A-D4A4-446B-9E3D-BE974A7A6DBB}" srcOrd="0" destOrd="0" presId="urn:microsoft.com/office/officeart/2009/3/layout/HorizontalOrganizationChart"/>
    <dgm:cxn modelId="{B4A3CA57-37A7-4C6D-97C3-D5E22AC376A0}" srcId="{B563BBA3-8755-4EBC-B1BF-1F9A9E65ACBC}" destId="{9C61C48D-34ED-4799-B330-FDD01F4433F4}" srcOrd="6" destOrd="0" parTransId="{21409B7A-FBB0-474E-BDD4-AF7FC01C78D2}" sibTransId="{9EAA6899-7295-42E5-9B75-76F79E1D41F7}"/>
    <dgm:cxn modelId="{3F7C3D59-F6DB-41BA-A661-08F9E62DD77C}" type="presOf" srcId="{32A86955-971F-419C-9B62-869798BB966D}" destId="{1ADD8FCD-F78E-4214-81B7-585EC2114997}" srcOrd="0" destOrd="0" presId="urn:microsoft.com/office/officeart/2009/3/layout/HorizontalOrganizationChart"/>
    <dgm:cxn modelId="{35BE6F5A-87A3-409F-AF29-FC259DD019EE}" type="presOf" srcId="{21409B7A-FBB0-474E-BDD4-AF7FC01C78D2}" destId="{2580B6E8-C3E5-4C66-8801-BB8C286B876F}" srcOrd="0" destOrd="0" presId="urn:microsoft.com/office/officeart/2009/3/layout/HorizontalOrganizationChart"/>
    <dgm:cxn modelId="{A45BFB7C-3EE5-44BA-9B63-9BC79AD75BBF}" type="presOf" srcId="{E5221D8C-BA44-400A-B48D-C11396044E21}" destId="{CB1EA8C0-0180-44C5-A80F-578BB1CFB79F}" srcOrd="0" destOrd="0" presId="urn:microsoft.com/office/officeart/2009/3/layout/HorizontalOrganizationChart"/>
    <dgm:cxn modelId="{8C2ACD8E-44EC-4003-9D66-16E73D3F645E}" type="presOf" srcId="{36205957-FDE1-482C-8177-A5CB1E4EB1DE}" destId="{B096DE76-D144-4CE5-A8CE-C5F4C62C96DB}" srcOrd="0" destOrd="0" presId="urn:microsoft.com/office/officeart/2009/3/layout/HorizontalOrganizationChart"/>
    <dgm:cxn modelId="{304F6A91-A8D0-4495-B16B-8DE717291347}" srcId="{1AB0B735-D9E5-4114-ACC2-7E8DA1385124}" destId="{60C2275F-A9FC-4E16-B9CA-DE19230F91EC}" srcOrd="1" destOrd="0" parTransId="{6000687B-1802-4FE1-9DE0-C784B48549D7}" sibTransId="{EF798DBD-7A07-483C-AF76-7556D265AE4B}"/>
    <dgm:cxn modelId="{76D6D196-3C23-407E-8E1C-251FF12E17E7}" type="presOf" srcId="{8D81B8AD-2550-4046-B640-20EA9CB0095B}" destId="{463F73DA-9DB2-4083-9AE9-5BE846D637A3}" srcOrd="1" destOrd="0" presId="urn:microsoft.com/office/officeart/2009/3/layout/HorizontalOrganizationChart"/>
    <dgm:cxn modelId="{F75BDB96-AC1E-43C4-9DBD-85C0CCB43E9F}" type="presOf" srcId="{1D1C224B-82F1-40B9-9B27-9E377EC2EFF4}" destId="{52A04A56-7F28-42C4-A2F7-924A18A326CB}" srcOrd="1" destOrd="0" presId="urn:microsoft.com/office/officeart/2009/3/layout/HorizontalOrganizationChart"/>
    <dgm:cxn modelId="{0B7F3A98-9A9B-4559-ADC3-AA1EA7D578AA}" type="presOf" srcId="{B563BBA3-8755-4EBC-B1BF-1F9A9E65ACBC}" destId="{F87F1C7D-0017-4BE6-8965-0244EF3636A1}" srcOrd="1" destOrd="0" presId="urn:microsoft.com/office/officeart/2009/3/layout/HorizontalOrganizationChart"/>
    <dgm:cxn modelId="{3075ED9B-B6CF-4795-8A5B-8CB0F3AF5BCC}" type="presOf" srcId="{3D5AD668-3CF4-4A05-9146-705DF8E31985}" destId="{0525A1FA-41FD-41E4-AE56-890FEF451512}" srcOrd="0" destOrd="0" presId="urn:microsoft.com/office/officeart/2009/3/layout/HorizontalOrganizationChart"/>
    <dgm:cxn modelId="{99E6639F-1085-404E-872E-26490E24487A}" type="presOf" srcId="{1AB0B735-D9E5-4114-ACC2-7E8DA1385124}" destId="{777528EA-82A7-4FD6-A32C-DA18D60545C5}" srcOrd="0" destOrd="0" presId="urn:microsoft.com/office/officeart/2009/3/layout/HorizontalOrganizationChart"/>
    <dgm:cxn modelId="{360025A6-6EC0-4962-8577-B779EC972827}" srcId="{36205957-FDE1-482C-8177-A5CB1E4EB1DE}" destId="{7EEFBD83-FECC-4127-B861-71C45BA1DBAB}" srcOrd="3" destOrd="0" parTransId="{8F6C796B-2989-434B-B88F-1B37B80FF19B}" sibTransId="{4C4118B5-B415-4C33-8E31-4FFB64FBE446}"/>
    <dgm:cxn modelId="{1C148BA6-FCD3-4AA9-AFE4-C629F4E51D18}" srcId="{B563BBA3-8755-4EBC-B1BF-1F9A9E65ACBC}" destId="{F6D3729C-014F-494A-A739-7FB52D6E4580}" srcOrd="4" destOrd="0" parTransId="{E5221D8C-BA44-400A-B48D-C11396044E21}" sibTransId="{73C68280-6192-4833-ABD9-8C7A1FB1CE96}"/>
    <dgm:cxn modelId="{B4724AA7-F8E1-49CB-AB0F-3EDE3C387DE4}" type="presOf" srcId="{F6D3729C-014F-494A-A739-7FB52D6E4580}" destId="{752E42A0-84F4-403E-935F-4DDA3BC6B334}" srcOrd="0" destOrd="0" presId="urn:microsoft.com/office/officeart/2009/3/layout/HorizontalOrganizationChart"/>
    <dgm:cxn modelId="{2BC2B1A8-62E1-4BBF-8DCE-EDDA7A6E50A5}" type="presOf" srcId="{44352132-4044-404C-91B5-59FA176C1A30}" destId="{74694921-DB2C-4A19-9A6C-2C39678FD802}" srcOrd="1" destOrd="0" presId="urn:microsoft.com/office/officeart/2009/3/layout/HorizontalOrganizationChart"/>
    <dgm:cxn modelId="{3ED879AE-21F0-4A9D-AD52-86DAA55EBD4D}" srcId="{1AB0B735-D9E5-4114-ACC2-7E8DA1385124}" destId="{1D1C224B-82F1-40B9-9B27-9E377EC2EFF4}" srcOrd="2" destOrd="0" parTransId="{EE990C0E-E14F-475E-93D7-97323B67D1B8}" sibTransId="{B649DF6F-75C4-4D39-B8BF-E6D3807A2704}"/>
    <dgm:cxn modelId="{DEA947B2-140F-4AFE-8AB6-4A10E5F84B79}" srcId="{B563BBA3-8755-4EBC-B1BF-1F9A9E65ACBC}" destId="{44352132-4044-404C-91B5-59FA176C1A30}" srcOrd="5" destOrd="0" parTransId="{23BD8D99-4168-4127-9AB5-54AEDBAEB7F4}" sibTransId="{FEC9916C-8DC1-4AD5-BA21-697DF9AA025D}"/>
    <dgm:cxn modelId="{8A375BB8-6798-44CB-9370-94CC311B8DF0}" type="presOf" srcId="{411ACA8C-2FD5-4BE8-BD8C-A938A7FF1DEA}" destId="{36CE9169-6FA2-410D-A32B-C00930D59948}" srcOrd="0" destOrd="0" presId="urn:microsoft.com/office/officeart/2009/3/layout/HorizontalOrganizationChart"/>
    <dgm:cxn modelId="{D0CFCEBB-48EA-41F3-9B6A-07A88E389E96}" srcId="{36205957-FDE1-482C-8177-A5CB1E4EB1DE}" destId="{97F79FCB-9277-41F9-810A-1ED893D0326E}" srcOrd="0" destOrd="0" parTransId="{03870003-CE83-4FEF-8D33-D67C4878F52B}" sibTransId="{15DCC9A4-8438-4872-AC61-117ADE99A58A}"/>
    <dgm:cxn modelId="{F1616DBF-B665-4B01-9D3B-CBE946E9DB68}" type="presOf" srcId="{7C53A949-9A0E-40A4-A4C2-C694098BD186}" destId="{04826EF4-0696-4611-A856-0CC243C08C78}" srcOrd="1" destOrd="0" presId="urn:microsoft.com/office/officeart/2009/3/layout/HorizontalOrganizationChart"/>
    <dgm:cxn modelId="{F239CDC4-82B1-4F62-9A42-5ACE27AFC80A}" type="presOf" srcId="{03870003-CE83-4FEF-8D33-D67C4878F52B}" destId="{4C15F7C9-9F2F-4DCD-99A0-15A817328EA9}" srcOrd="0" destOrd="0" presId="urn:microsoft.com/office/officeart/2009/3/layout/HorizontalOrganizationChart"/>
    <dgm:cxn modelId="{F855ECC5-EAE5-490A-9601-75E1F465D1BC}" srcId="{B563BBA3-8755-4EBC-B1BF-1F9A9E65ACBC}" destId="{1892F20A-7AE8-4C4D-AAD7-58B4A7231574}" srcOrd="1" destOrd="0" parTransId="{1CEE547A-12F0-47D1-B076-C29B6263EB10}" sibTransId="{07F52556-F4B0-4DE0-BF18-0AB36F102E67}"/>
    <dgm:cxn modelId="{A5023BC7-B970-4C0E-A393-4A71CD8603FC}" type="presOf" srcId="{E4B31691-B250-4F8E-BB73-61F0ECD859E1}" destId="{0B02313A-2061-4773-8B4C-DFAAF8FF61B5}" srcOrd="1" destOrd="0" presId="urn:microsoft.com/office/officeart/2009/3/layout/HorizontalOrganizationChart"/>
    <dgm:cxn modelId="{44F93ECC-9B13-4542-B6D2-1EFAB706D113}" type="presOf" srcId="{AC3BBEFF-FAEB-49CC-917B-048F183A3D34}" destId="{63A921E2-1EB7-4120-8FD5-91A822DAAD49}" srcOrd="0" destOrd="0" presId="urn:microsoft.com/office/officeart/2009/3/layout/HorizontalOrganizationChart"/>
    <dgm:cxn modelId="{ADBD1ECD-F3FB-4CCC-A002-D77AE884D901}" type="presOf" srcId="{B563BBA3-8755-4EBC-B1BF-1F9A9E65ACBC}" destId="{84EF14AA-4278-468C-A85E-D2694A10C55E}" srcOrd="0" destOrd="0" presId="urn:microsoft.com/office/officeart/2009/3/layout/HorizontalOrganizationChart"/>
    <dgm:cxn modelId="{702AC7CE-C0D9-473A-AC90-47660D4FF090}" type="presOf" srcId="{80A7CEFA-A2F4-4CED-833A-819E30B554C3}" destId="{7D5A8C8C-3523-43AC-911D-414DC561163D}" srcOrd="1" destOrd="0" presId="urn:microsoft.com/office/officeart/2009/3/layout/HorizontalOrganizationChart"/>
    <dgm:cxn modelId="{551436D0-CEC2-45F3-B9A9-2EA218669CCD}" srcId="{B563BBA3-8755-4EBC-B1BF-1F9A9E65ACBC}" destId="{0EBC8A1E-D9B9-4698-8936-1723D670C252}" srcOrd="3" destOrd="0" parTransId="{32A86955-971F-419C-9B62-869798BB966D}" sibTransId="{A7176F2A-ED38-4663-AD67-E79AADAC7EE1}"/>
    <dgm:cxn modelId="{357F72D7-62E3-4BBD-9ACA-B01BFA3033BF}" type="presOf" srcId="{97F79FCB-9277-41F9-810A-1ED893D0326E}" destId="{E1CD9C31-5745-418E-8445-BCEEBA334423}" srcOrd="0" destOrd="0" presId="urn:microsoft.com/office/officeart/2009/3/layout/HorizontalOrganizationChart"/>
    <dgm:cxn modelId="{FFEF9FDF-AEA9-4654-8179-40BEC8E0BC81}" type="presOf" srcId="{60C2275F-A9FC-4E16-B9CA-DE19230F91EC}" destId="{97698EB0-6191-4D61-858A-33C898E0B31B}" srcOrd="0" destOrd="0" presId="urn:microsoft.com/office/officeart/2009/3/layout/HorizontalOrganizationChart"/>
    <dgm:cxn modelId="{C2FF59E1-0D9C-4E88-981A-0CA8714EADBE}" type="presOf" srcId="{6000687B-1802-4FE1-9DE0-C784B48549D7}" destId="{F896362C-1609-4739-A3EA-3927A0D2E862}" srcOrd="0" destOrd="0" presId="urn:microsoft.com/office/officeart/2009/3/layout/HorizontalOrganizationChart"/>
    <dgm:cxn modelId="{7564D8E1-6F39-4101-8D4C-5EFC5F5BDB51}" type="presOf" srcId="{E4B31691-B250-4F8E-BB73-61F0ECD859E1}" destId="{D4439D36-C153-4F6E-A946-BA759B2E6A01}" srcOrd="0" destOrd="0" presId="urn:microsoft.com/office/officeart/2009/3/layout/HorizontalOrganizationChart"/>
    <dgm:cxn modelId="{97619CE3-AA66-44E9-B4F1-CB5D0FBB7230}" type="presOf" srcId="{7EEFBD83-FECC-4127-B861-71C45BA1DBAB}" destId="{178CB6C1-1C0E-4EFB-BE7E-DB9C86A8A9D7}" srcOrd="0" destOrd="0" presId="urn:microsoft.com/office/officeart/2009/3/layout/HorizontalOrganizationChart"/>
    <dgm:cxn modelId="{F15A05E4-895D-4B76-9AEF-7258D6218CE3}" srcId="{36205957-FDE1-482C-8177-A5CB1E4EB1DE}" destId="{AC3BBEFF-FAEB-49CC-917B-048F183A3D34}" srcOrd="6" destOrd="0" parTransId="{3D5AD668-3CF4-4A05-9146-705DF8E31985}" sibTransId="{8BA99566-72DF-4242-886E-DCF7DCC1C332}"/>
    <dgm:cxn modelId="{CF8CA6E6-0E87-4C92-B905-C11B73B0897C}" srcId="{36205957-FDE1-482C-8177-A5CB1E4EB1DE}" destId="{80A7CEFA-A2F4-4CED-833A-819E30B554C3}" srcOrd="5" destOrd="0" parTransId="{821D4826-D595-4A45-9B16-2C87F094442E}" sibTransId="{CA861177-F0B5-475C-8ABF-73987EF70E3B}"/>
    <dgm:cxn modelId="{B84F72E8-F270-4478-90B7-58F4CC50591F}" srcId="{1AB0B735-D9E5-4114-ACC2-7E8DA1385124}" destId="{36205957-FDE1-482C-8177-A5CB1E4EB1DE}" srcOrd="0" destOrd="0" parTransId="{42E289DE-CD19-49B0-8611-FCABFEFE6DBE}" sibTransId="{8A4A8745-DB06-40C2-8F51-500F89F4EFC3}"/>
    <dgm:cxn modelId="{AED505ED-D6FF-4251-A523-3932E49A2717}" type="presOf" srcId="{821D4826-D595-4A45-9B16-2C87F094442E}" destId="{CAD1292E-C5CD-438E-A676-5782F3945CC6}" srcOrd="0" destOrd="0" presId="urn:microsoft.com/office/officeart/2009/3/layout/HorizontalOrganizationChart"/>
    <dgm:cxn modelId="{1A0BF3EF-BDEE-4564-B139-778C701DA831}" type="presOf" srcId="{2197CEBB-BBB4-44E6-82BF-16D23BA47B94}" destId="{09C335C3-BF41-4BB0-A25A-14BB560B5436}" srcOrd="0" destOrd="0" presId="urn:microsoft.com/office/officeart/2009/3/layout/HorizontalOrganizationChart"/>
    <dgm:cxn modelId="{B48E5EF0-1BB3-4EFE-BF03-97D76795F6F3}" type="presOf" srcId="{2197CEBB-BBB4-44E6-82BF-16D23BA47B94}" destId="{7B24387A-545F-4184-95EF-D94112EC5AB4}" srcOrd="1" destOrd="0" presId="urn:microsoft.com/office/officeart/2009/3/layout/HorizontalOrganizationChart"/>
    <dgm:cxn modelId="{977AE2F9-819C-40E9-BA2A-E7C13AC762A6}" type="presOf" srcId="{1CEE547A-12F0-47D1-B076-C29B6263EB10}" destId="{2E179A11-74DE-492C-BB31-CABD08CC3909}" srcOrd="0" destOrd="0" presId="urn:microsoft.com/office/officeart/2009/3/layout/HorizontalOrganizationChart"/>
    <dgm:cxn modelId="{149EF1F9-102D-43AC-9728-2DA717A7980A}" type="presOf" srcId="{1D1C224B-82F1-40B9-9B27-9E377EC2EFF4}" destId="{4D27AAE6-9E63-49DD-AA35-0CEE9D8DDA4C}" srcOrd="0" destOrd="0" presId="urn:microsoft.com/office/officeart/2009/3/layout/HorizontalOrganizationChart"/>
    <dgm:cxn modelId="{CA21A3DB-C69C-4DAB-9958-9E5EB8EFBA23}" type="presParOf" srcId="{425B3B95-3FA3-4B91-8AD9-334DC87AF25C}" destId="{84ED944D-1AC1-4F94-B34D-9FDA8DB1660A}" srcOrd="0" destOrd="0" presId="urn:microsoft.com/office/officeart/2009/3/layout/HorizontalOrganizationChart"/>
    <dgm:cxn modelId="{8E5D7BFF-151F-453E-931F-07262A6BAB6C}" type="presParOf" srcId="{84ED944D-1AC1-4F94-B34D-9FDA8DB1660A}" destId="{697CED2F-A564-4A19-A142-55E55465586A}" srcOrd="0" destOrd="0" presId="urn:microsoft.com/office/officeart/2009/3/layout/HorizontalOrganizationChart"/>
    <dgm:cxn modelId="{662B61E0-1232-4F32-ABF7-6DA2163E792B}" type="presParOf" srcId="{697CED2F-A564-4A19-A142-55E55465586A}" destId="{777528EA-82A7-4FD6-A32C-DA18D60545C5}" srcOrd="0" destOrd="0" presId="urn:microsoft.com/office/officeart/2009/3/layout/HorizontalOrganizationChart"/>
    <dgm:cxn modelId="{3F81F6EC-0306-4346-B7B8-D473FAE5B7CB}" type="presParOf" srcId="{697CED2F-A564-4A19-A142-55E55465586A}" destId="{F28787D8-6F65-417E-8D94-1497BE6B2799}" srcOrd="1" destOrd="0" presId="urn:microsoft.com/office/officeart/2009/3/layout/HorizontalOrganizationChart"/>
    <dgm:cxn modelId="{94758E4E-46E8-4F75-9D69-5582EEB87947}" type="presParOf" srcId="{84ED944D-1AC1-4F94-B34D-9FDA8DB1660A}" destId="{3D9A8411-A2CF-4D24-A202-4348F5CAEC67}" srcOrd="1" destOrd="0" presId="urn:microsoft.com/office/officeart/2009/3/layout/HorizontalOrganizationChart"/>
    <dgm:cxn modelId="{23B3AFDA-45BC-49E7-904E-B2F4D5AE5432}" type="presParOf" srcId="{3D9A8411-A2CF-4D24-A202-4348F5CAEC67}" destId="{816BC8DD-33E2-4E32-A7E1-8033C93CCD8E}" srcOrd="0" destOrd="0" presId="urn:microsoft.com/office/officeart/2009/3/layout/HorizontalOrganizationChart"/>
    <dgm:cxn modelId="{AE5DB456-F6B3-4E84-B443-93A81808F5E3}" type="presParOf" srcId="{3D9A8411-A2CF-4D24-A202-4348F5CAEC67}" destId="{950901A2-C06E-48CD-A49B-B523BEFA1996}" srcOrd="1" destOrd="0" presId="urn:microsoft.com/office/officeart/2009/3/layout/HorizontalOrganizationChart"/>
    <dgm:cxn modelId="{4B78EB2A-921C-4BD1-8F5C-7E5A3FA6FC00}" type="presParOf" srcId="{950901A2-C06E-48CD-A49B-B523BEFA1996}" destId="{B4D9AE64-6013-4664-8749-8F420D5C0B7D}" srcOrd="0" destOrd="0" presId="urn:microsoft.com/office/officeart/2009/3/layout/HorizontalOrganizationChart"/>
    <dgm:cxn modelId="{3878B7CF-E23F-498E-9DEB-77020CD2C95E}" type="presParOf" srcId="{B4D9AE64-6013-4664-8749-8F420D5C0B7D}" destId="{B096DE76-D144-4CE5-A8CE-C5F4C62C96DB}" srcOrd="0" destOrd="0" presId="urn:microsoft.com/office/officeart/2009/3/layout/HorizontalOrganizationChart"/>
    <dgm:cxn modelId="{50BCC4DB-734D-44EF-BE26-255EB2E6CCB1}" type="presParOf" srcId="{B4D9AE64-6013-4664-8749-8F420D5C0B7D}" destId="{BD8A1F46-6C0C-46B1-9400-052807930A0D}" srcOrd="1" destOrd="0" presId="urn:microsoft.com/office/officeart/2009/3/layout/HorizontalOrganizationChart"/>
    <dgm:cxn modelId="{3E04CA34-6855-4B7F-AB9A-DAFAD16C9609}" type="presParOf" srcId="{950901A2-C06E-48CD-A49B-B523BEFA1996}" destId="{FFE43628-70A6-48EA-A5BC-741A3B7BC19D}" srcOrd="1" destOrd="0" presId="urn:microsoft.com/office/officeart/2009/3/layout/HorizontalOrganizationChart"/>
    <dgm:cxn modelId="{F4338002-54C4-434B-BB1C-5CC752E43DFC}" type="presParOf" srcId="{FFE43628-70A6-48EA-A5BC-741A3B7BC19D}" destId="{4C15F7C9-9F2F-4DCD-99A0-15A817328EA9}" srcOrd="0" destOrd="0" presId="urn:microsoft.com/office/officeart/2009/3/layout/HorizontalOrganizationChart"/>
    <dgm:cxn modelId="{986D58DC-BEEF-4298-8FD3-869ACC9FCEB6}" type="presParOf" srcId="{FFE43628-70A6-48EA-A5BC-741A3B7BC19D}" destId="{31FFB292-2FBA-46DF-86A6-8BAA5AFA7A8B}" srcOrd="1" destOrd="0" presId="urn:microsoft.com/office/officeart/2009/3/layout/HorizontalOrganizationChart"/>
    <dgm:cxn modelId="{FD03D7B8-FE27-4DE1-9247-C971F55C66F5}" type="presParOf" srcId="{31FFB292-2FBA-46DF-86A6-8BAA5AFA7A8B}" destId="{63D24BD1-B603-47FB-A9EC-CCD8AD00AD2A}" srcOrd="0" destOrd="0" presId="urn:microsoft.com/office/officeart/2009/3/layout/HorizontalOrganizationChart"/>
    <dgm:cxn modelId="{F7C8EE3D-2615-4624-B867-DB30719B196E}" type="presParOf" srcId="{63D24BD1-B603-47FB-A9EC-CCD8AD00AD2A}" destId="{E1CD9C31-5745-418E-8445-BCEEBA334423}" srcOrd="0" destOrd="0" presId="urn:microsoft.com/office/officeart/2009/3/layout/HorizontalOrganizationChart"/>
    <dgm:cxn modelId="{89A36A81-2717-4AF9-834F-C5BD94B698B3}" type="presParOf" srcId="{63D24BD1-B603-47FB-A9EC-CCD8AD00AD2A}" destId="{79017602-5B5D-4739-87E9-A606DF7BF638}" srcOrd="1" destOrd="0" presId="urn:microsoft.com/office/officeart/2009/3/layout/HorizontalOrganizationChart"/>
    <dgm:cxn modelId="{E83815D7-DCD4-4CBD-AC14-6FAE5BE8B2B3}" type="presParOf" srcId="{31FFB292-2FBA-46DF-86A6-8BAA5AFA7A8B}" destId="{1F2F5000-AC49-45B4-837B-D14DBC8A3CCF}" srcOrd="1" destOrd="0" presId="urn:microsoft.com/office/officeart/2009/3/layout/HorizontalOrganizationChart"/>
    <dgm:cxn modelId="{A66A1892-9A12-4CEF-868D-D2855BC79B5E}" type="presParOf" srcId="{31FFB292-2FBA-46DF-86A6-8BAA5AFA7A8B}" destId="{4A6B7958-C698-49B2-91A6-EC29DDE8B337}" srcOrd="2" destOrd="0" presId="urn:microsoft.com/office/officeart/2009/3/layout/HorizontalOrganizationChart"/>
    <dgm:cxn modelId="{92F54E01-E150-477C-818B-04B5CFC039E2}" type="presParOf" srcId="{FFE43628-70A6-48EA-A5BC-741A3B7BC19D}" destId="{18B2D6C6-60E1-4FFD-A1EB-05916C061AF5}" srcOrd="2" destOrd="0" presId="urn:microsoft.com/office/officeart/2009/3/layout/HorizontalOrganizationChart"/>
    <dgm:cxn modelId="{2A7239EA-8165-46F9-A682-8A30A2D9883D}" type="presParOf" srcId="{FFE43628-70A6-48EA-A5BC-741A3B7BC19D}" destId="{B5EB82BB-9272-4197-B6E6-8E7DB41B7C6A}" srcOrd="3" destOrd="0" presId="urn:microsoft.com/office/officeart/2009/3/layout/HorizontalOrganizationChart"/>
    <dgm:cxn modelId="{FCDFD014-A199-49E0-B132-E78426E6C7DA}" type="presParOf" srcId="{B5EB82BB-9272-4197-B6E6-8E7DB41B7C6A}" destId="{3C5C9480-18A9-453B-8AEE-5021FBDAC075}" srcOrd="0" destOrd="0" presId="urn:microsoft.com/office/officeart/2009/3/layout/HorizontalOrganizationChart"/>
    <dgm:cxn modelId="{B294FDC5-86E9-4958-893D-1806A912DFB7}" type="presParOf" srcId="{3C5C9480-18A9-453B-8AEE-5021FBDAC075}" destId="{09C335C3-BF41-4BB0-A25A-14BB560B5436}" srcOrd="0" destOrd="0" presId="urn:microsoft.com/office/officeart/2009/3/layout/HorizontalOrganizationChart"/>
    <dgm:cxn modelId="{D94ACF94-F399-4118-A8D9-0277AACCAE31}" type="presParOf" srcId="{3C5C9480-18A9-453B-8AEE-5021FBDAC075}" destId="{7B24387A-545F-4184-95EF-D94112EC5AB4}" srcOrd="1" destOrd="0" presId="urn:microsoft.com/office/officeart/2009/3/layout/HorizontalOrganizationChart"/>
    <dgm:cxn modelId="{C0DA1C22-589A-41C2-B847-F9671C0B59B3}" type="presParOf" srcId="{B5EB82BB-9272-4197-B6E6-8E7DB41B7C6A}" destId="{40B296D8-5245-4622-8C96-6F4F1D77F324}" srcOrd="1" destOrd="0" presId="urn:microsoft.com/office/officeart/2009/3/layout/HorizontalOrganizationChart"/>
    <dgm:cxn modelId="{C91A2899-0F25-469E-BDE2-2B9C0321455D}" type="presParOf" srcId="{B5EB82BB-9272-4197-B6E6-8E7DB41B7C6A}" destId="{C9B93191-A065-4BCD-97BC-D4B43B0CC528}" srcOrd="2" destOrd="0" presId="urn:microsoft.com/office/officeart/2009/3/layout/HorizontalOrganizationChart"/>
    <dgm:cxn modelId="{98844B21-A5ED-4CA4-8638-90F06C81788B}" type="presParOf" srcId="{FFE43628-70A6-48EA-A5BC-741A3B7BC19D}" destId="{7D0E5E0A-0E52-4D00-805E-5C0C37025AF6}" srcOrd="4" destOrd="0" presId="urn:microsoft.com/office/officeart/2009/3/layout/HorizontalOrganizationChart"/>
    <dgm:cxn modelId="{D8B49745-0E2C-43A8-8C40-4299FF0F8AB3}" type="presParOf" srcId="{FFE43628-70A6-48EA-A5BC-741A3B7BC19D}" destId="{32896743-35A3-4555-AEAC-CCDD1DC865CF}" srcOrd="5" destOrd="0" presId="urn:microsoft.com/office/officeart/2009/3/layout/HorizontalOrganizationChart"/>
    <dgm:cxn modelId="{CAC6055C-5427-44C5-902F-7E9E41820577}" type="presParOf" srcId="{32896743-35A3-4555-AEAC-CCDD1DC865CF}" destId="{3F03477E-8C62-4412-9C50-FF606E2260F5}" srcOrd="0" destOrd="0" presId="urn:microsoft.com/office/officeart/2009/3/layout/HorizontalOrganizationChart"/>
    <dgm:cxn modelId="{7B05DF46-55E5-40BC-9A38-214CD6E33A8F}" type="presParOf" srcId="{3F03477E-8C62-4412-9C50-FF606E2260F5}" destId="{1FB196E3-8FDA-4D07-A40D-A5C791221A84}" srcOrd="0" destOrd="0" presId="urn:microsoft.com/office/officeart/2009/3/layout/HorizontalOrganizationChart"/>
    <dgm:cxn modelId="{57D2A8E1-0205-40C8-AAE5-F8739C950778}" type="presParOf" srcId="{3F03477E-8C62-4412-9C50-FF606E2260F5}" destId="{463F73DA-9DB2-4083-9AE9-5BE846D637A3}" srcOrd="1" destOrd="0" presId="urn:microsoft.com/office/officeart/2009/3/layout/HorizontalOrganizationChart"/>
    <dgm:cxn modelId="{A6AE5C6F-A703-48F3-A22E-CBFEED641077}" type="presParOf" srcId="{32896743-35A3-4555-AEAC-CCDD1DC865CF}" destId="{6603C0DF-649A-494D-B7EA-1C255079509A}" srcOrd="1" destOrd="0" presId="urn:microsoft.com/office/officeart/2009/3/layout/HorizontalOrganizationChart"/>
    <dgm:cxn modelId="{9E823EA1-4280-46BA-A99B-D388488159F5}" type="presParOf" srcId="{32896743-35A3-4555-AEAC-CCDD1DC865CF}" destId="{4853BABF-D40F-41BD-B7AF-7590674A0EEF}" srcOrd="2" destOrd="0" presId="urn:microsoft.com/office/officeart/2009/3/layout/HorizontalOrganizationChart"/>
    <dgm:cxn modelId="{984F3D95-2A74-4AE5-AF5F-D154E06393AE}" type="presParOf" srcId="{FFE43628-70A6-48EA-A5BC-741A3B7BC19D}" destId="{09EB986D-BCC1-4915-AD96-A3AC5FAFC17E}" srcOrd="6" destOrd="0" presId="urn:microsoft.com/office/officeart/2009/3/layout/HorizontalOrganizationChart"/>
    <dgm:cxn modelId="{D7674DA7-BED3-4497-8EFB-8FD0AD0E6166}" type="presParOf" srcId="{FFE43628-70A6-48EA-A5BC-741A3B7BC19D}" destId="{AF6A3850-2D82-48BA-A2D3-1343432CB713}" srcOrd="7" destOrd="0" presId="urn:microsoft.com/office/officeart/2009/3/layout/HorizontalOrganizationChart"/>
    <dgm:cxn modelId="{85663EEE-2665-4C1F-8766-EFFA23E75E68}" type="presParOf" srcId="{AF6A3850-2D82-48BA-A2D3-1343432CB713}" destId="{087AA89D-15F3-4C26-98E1-C940AE4D0640}" srcOrd="0" destOrd="0" presId="urn:microsoft.com/office/officeart/2009/3/layout/HorizontalOrganizationChart"/>
    <dgm:cxn modelId="{F518AC55-79BA-4C4A-9238-CF8C73BD142D}" type="presParOf" srcId="{087AA89D-15F3-4C26-98E1-C940AE4D0640}" destId="{178CB6C1-1C0E-4EFB-BE7E-DB9C86A8A9D7}" srcOrd="0" destOrd="0" presId="urn:microsoft.com/office/officeart/2009/3/layout/HorizontalOrganizationChart"/>
    <dgm:cxn modelId="{EDAFCD6B-18B1-4B58-869C-7EE2DF86C5A8}" type="presParOf" srcId="{087AA89D-15F3-4C26-98E1-C940AE4D0640}" destId="{FB0CDC76-CE55-4CA9-B643-2971BBBA8E5F}" srcOrd="1" destOrd="0" presId="urn:microsoft.com/office/officeart/2009/3/layout/HorizontalOrganizationChart"/>
    <dgm:cxn modelId="{92074DF6-4201-424F-8E3B-8523B49B3661}" type="presParOf" srcId="{AF6A3850-2D82-48BA-A2D3-1343432CB713}" destId="{38709D0E-0003-4C11-9BE2-476481D146CE}" srcOrd="1" destOrd="0" presId="urn:microsoft.com/office/officeart/2009/3/layout/HorizontalOrganizationChart"/>
    <dgm:cxn modelId="{BAC3AF34-4F21-478A-AA43-1AD08A13EBFB}" type="presParOf" srcId="{AF6A3850-2D82-48BA-A2D3-1343432CB713}" destId="{FFEABFF0-05CB-47BC-AD7F-205D808CF8A0}" srcOrd="2" destOrd="0" presId="urn:microsoft.com/office/officeart/2009/3/layout/HorizontalOrganizationChart"/>
    <dgm:cxn modelId="{4F6E97FE-E863-4B34-8DD5-D71D6C40E439}" type="presParOf" srcId="{FFE43628-70A6-48EA-A5BC-741A3B7BC19D}" destId="{6BFFF97A-ADE0-420D-A289-275043B5C641}" srcOrd="8" destOrd="0" presId="urn:microsoft.com/office/officeart/2009/3/layout/HorizontalOrganizationChart"/>
    <dgm:cxn modelId="{00B6EB39-B955-4B0A-BC8F-578EA4E2CB91}" type="presParOf" srcId="{FFE43628-70A6-48EA-A5BC-741A3B7BC19D}" destId="{F3192174-9C8B-430E-8C26-FAF0DBA7188C}" srcOrd="9" destOrd="0" presId="urn:microsoft.com/office/officeart/2009/3/layout/HorizontalOrganizationChart"/>
    <dgm:cxn modelId="{4B2FE8A0-B7F1-4094-A25F-771FA6A1CA6C}" type="presParOf" srcId="{F3192174-9C8B-430E-8C26-FAF0DBA7188C}" destId="{A841C8E5-5634-49B5-94FE-01B9E4993F26}" srcOrd="0" destOrd="0" presId="urn:microsoft.com/office/officeart/2009/3/layout/HorizontalOrganizationChart"/>
    <dgm:cxn modelId="{A0F36700-F0EC-4279-9751-8B915416859C}" type="presParOf" srcId="{A841C8E5-5634-49B5-94FE-01B9E4993F26}" destId="{F0FA7294-0C8B-4B99-9B02-4B74CEA872B0}" srcOrd="0" destOrd="0" presId="urn:microsoft.com/office/officeart/2009/3/layout/HorizontalOrganizationChart"/>
    <dgm:cxn modelId="{00FC684D-2D2A-46F9-A9BB-F0048E57F91B}" type="presParOf" srcId="{A841C8E5-5634-49B5-94FE-01B9E4993F26}" destId="{AE4BAFB7-2038-4C6C-BE6B-C668EA1EA2CB}" srcOrd="1" destOrd="0" presId="urn:microsoft.com/office/officeart/2009/3/layout/HorizontalOrganizationChart"/>
    <dgm:cxn modelId="{6077285D-B679-4860-A71D-385CD0F239BB}" type="presParOf" srcId="{F3192174-9C8B-430E-8C26-FAF0DBA7188C}" destId="{5F329EC5-006F-47B7-B5A3-1543F90B193B}" srcOrd="1" destOrd="0" presId="urn:microsoft.com/office/officeart/2009/3/layout/HorizontalOrganizationChart"/>
    <dgm:cxn modelId="{D9F6B521-E87D-43EA-8F26-6371B7D7A174}" type="presParOf" srcId="{F3192174-9C8B-430E-8C26-FAF0DBA7188C}" destId="{A7DC4FAC-1186-43F2-ABDC-79C1AA209124}" srcOrd="2" destOrd="0" presId="urn:microsoft.com/office/officeart/2009/3/layout/HorizontalOrganizationChart"/>
    <dgm:cxn modelId="{54417F55-8E83-4C7A-BE95-1029777A9141}" type="presParOf" srcId="{FFE43628-70A6-48EA-A5BC-741A3B7BC19D}" destId="{CAD1292E-C5CD-438E-A676-5782F3945CC6}" srcOrd="10" destOrd="0" presId="urn:microsoft.com/office/officeart/2009/3/layout/HorizontalOrganizationChart"/>
    <dgm:cxn modelId="{403232FC-1BE0-4BB0-AC36-30D3F278FEF4}" type="presParOf" srcId="{FFE43628-70A6-48EA-A5BC-741A3B7BC19D}" destId="{89711CB1-5F06-46C1-A276-7A6CA464CCF0}" srcOrd="11" destOrd="0" presId="urn:microsoft.com/office/officeart/2009/3/layout/HorizontalOrganizationChart"/>
    <dgm:cxn modelId="{D2059405-84BB-42EA-99F6-B8F3DE4CBD9A}" type="presParOf" srcId="{89711CB1-5F06-46C1-A276-7A6CA464CCF0}" destId="{17FD133B-AF46-4EB8-A2A7-F64A4389159F}" srcOrd="0" destOrd="0" presId="urn:microsoft.com/office/officeart/2009/3/layout/HorizontalOrganizationChart"/>
    <dgm:cxn modelId="{C1451571-6AC5-435C-A6C4-40EB4D041D96}" type="presParOf" srcId="{17FD133B-AF46-4EB8-A2A7-F64A4389159F}" destId="{5CEF68BD-297A-4842-BEA2-853A22801247}" srcOrd="0" destOrd="0" presId="urn:microsoft.com/office/officeart/2009/3/layout/HorizontalOrganizationChart"/>
    <dgm:cxn modelId="{4B2165CB-3FEC-437E-889E-5869B92FF4C6}" type="presParOf" srcId="{17FD133B-AF46-4EB8-A2A7-F64A4389159F}" destId="{7D5A8C8C-3523-43AC-911D-414DC561163D}" srcOrd="1" destOrd="0" presId="urn:microsoft.com/office/officeart/2009/3/layout/HorizontalOrganizationChart"/>
    <dgm:cxn modelId="{3F30668C-7034-4628-BB76-B4EF6490A05A}" type="presParOf" srcId="{89711CB1-5F06-46C1-A276-7A6CA464CCF0}" destId="{E7C6AEBB-041E-43F7-84E0-095814633B18}" srcOrd="1" destOrd="0" presId="urn:microsoft.com/office/officeart/2009/3/layout/HorizontalOrganizationChart"/>
    <dgm:cxn modelId="{06366B9E-9041-4F99-BF27-F73C07528270}" type="presParOf" srcId="{89711CB1-5F06-46C1-A276-7A6CA464CCF0}" destId="{9F9795BA-3A1E-41A3-8F98-49936F0DC388}" srcOrd="2" destOrd="0" presId="urn:microsoft.com/office/officeart/2009/3/layout/HorizontalOrganizationChart"/>
    <dgm:cxn modelId="{1B7C17A1-34DA-4E58-916B-6DFD65BFE45A}" type="presParOf" srcId="{FFE43628-70A6-48EA-A5BC-741A3B7BC19D}" destId="{0525A1FA-41FD-41E4-AE56-890FEF451512}" srcOrd="12" destOrd="0" presId="urn:microsoft.com/office/officeart/2009/3/layout/HorizontalOrganizationChart"/>
    <dgm:cxn modelId="{3DC1CF0B-D200-4C31-87E4-F54E7C3FC4F1}" type="presParOf" srcId="{FFE43628-70A6-48EA-A5BC-741A3B7BC19D}" destId="{07686504-68BE-4C50-B628-213FA04FF953}" srcOrd="13" destOrd="0" presId="urn:microsoft.com/office/officeart/2009/3/layout/HorizontalOrganizationChart"/>
    <dgm:cxn modelId="{3B0CF38C-E23F-4906-B4AE-7A3234EA6D59}" type="presParOf" srcId="{07686504-68BE-4C50-B628-213FA04FF953}" destId="{FBA2ADD0-28FD-466B-8053-4C9BFBD2E0C5}" srcOrd="0" destOrd="0" presId="urn:microsoft.com/office/officeart/2009/3/layout/HorizontalOrganizationChart"/>
    <dgm:cxn modelId="{3CE7F71B-CB74-477B-B976-2EE2E01B7DEA}" type="presParOf" srcId="{FBA2ADD0-28FD-466B-8053-4C9BFBD2E0C5}" destId="{63A921E2-1EB7-4120-8FD5-91A822DAAD49}" srcOrd="0" destOrd="0" presId="urn:microsoft.com/office/officeart/2009/3/layout/HorizontalOrganizationChart"/>
    <dgm:cxn modelId="{5A26B4C0-16AB-4243-ACB6-6534D8184850}" type="presParOf" srcId="{FBA2ADD0-28FD-466B-8053-4C9BFBD2E0C5}" destId="{55AAC504-F396-4010-8FC6-6C69C0793A30}" srcOrd="1" destOrd="0" presId="urn:microsoft.com/office/officeart/2009/3/layout/HorizontalOrganizationChart"/>
    <dgm:cxn modelId="{A049403B-6287-4896-BC7B-593E699F3C72}" type="presParOf" srcId="{07686504-68BE-4C50-B628-213FA04FF953}" destId="{84FF4EAA-07E2-4266-8530-66FFBE65084E}" srcOrd="1" destOrd="0" presId="urn:microsoft.com/office/officeart/2009/3/layout/HorizontalOrganizationChart"/>
    <dgm:cxn modelId="{CEC7D18A-190C-4FA8-9DEC-099B3C9C6ABA}" type="presParOf" srcId="{07686504-68BE-4C50-B628-213FA04FF953}" destId="{7AAD10A6-B6F5-4650-831A-6E43A4345145}" srcOrd="2" destOrd="0" presId="urn:microsoft.com/office/officeart/2009/3/layout/HorizontalOrganizationChart"/>
    <dgm:cxn modelId="{FD733269-82EC-43C9-9433-766FFCE93921}" type="presParOf" srcId="{950901A2-C06E-48CD-A49B-B523BEFA1996}" destId="{B42B92D1-0F38-47D2-992F-03A696C9EFCD}" srcOrd="2" destOrd="0" presId="urn:microsoft.com/office/officeart/2009/3/layout/HorizontalOrganizationChart"/>
    <dgm:cxn modelId="{F69FB3DB-538A-4967-8C3C-C9FDB39B7929}" type="presParOf" srcId="{3D9A8411-A2CF-4D24-A202-4348F5CAEC67}" destId="{F896362C-1609-4739-A3EA-3927A0D2E862}" srcOrd="2" destOrd="0" presId="urn:microsoft.com/office/officeart/2009/3/layout/HorizontalOrganizationChart"/>
    <dgm:cxn modelId="{6935F874-2E9E-4E0E-8241-B49DABAECD85}" type="presParOf" srcId="{3D9A8411-A2CF-4D24-A202-4348F5CAEC67}" destId="{A5A88D00-C883-495F-AF14-996EEF9AFFA1}" srcOrd="3" destOrd="0" presId="urn:microsoft.com/office/officeart/2009/3/layout/HorizontalOrganizationChart"/>
    <dgm:cxn modelId="{C3C90797-95F7-46F3-8D9E-D732BACE8958}" type="presParOf" srcId="{A5A88D00-C883-495F-AF14-996EEF9AFFA1}" destId="{451F7F34-074C-42B0-B265-9E4B1AE08847}" srcOrd="0" destOrd="0" presId="urn:microsoft.com/office/officeart/2009/3/layout/HorizontalOrganizationChart"/>
    <dgm:cxn modelId="{0206474B-8903-4436-BFD5-10D0EE98B9D1}" type="presParOf" srcId="{451F7F34-074C-42B0-B265-9E4B1AE08847}" destId="{97698EB0-6191-4D61-858A-33C898E0B31B}" srcOrd="0" destOrd="0" presId="urn:microsoft.com/office/officeart/2009/3/layout/HorizontalOrganizationChart"/>
    <dgm:cxn modelId="{544244F3-D454-4E5D-BD17-0CE0E58777DC}" type="presParOf" srcId="{451F7F34-074C-42B0-B265-9E4B1AE08847}" destId="{EA504135-F0EC-4747-AB3C-D4901197ECD3}" srcOrd="1" destOrd="0" presId="urn:microsoft.com/office/officeart/2009/3/layout/HorizontalOrganizationChart"/>
    <dgm:cxn modelId="{B35FEA9C-058F-447F-A3B5-8D697256962D}" type="presParOf" srcId="{A5A88D00-C883-495F-AF14-996EEF9AFFA1}" destId="{7E599E44-55BE-40BF-8C0A-7990DCB97A89}" srcOrd="1" destOrd="0" presId="urn:microsoft.com/office/officeart/2009/3/layout/HorizontalOrganizationChart"/>
    <dgm:cxn modelId="{13536BCC-065D-4D33-BB04-91E0AB31EA91}" type="presParOf" srcId="{7E599E44-55BE-40BF-8C0A-7990DCB97A89}" destId="{7C167808-C3E9-41A2-B980-82F2F9C95396}" srcOrd="0" destOrd="0" presId="urn:microsoft.com/office/officeart/2009/3/layout/HorizontalOrganizationChart"/>
    <dgm:cxn modelId="{E80BD18B-FB11-41FC-8C56-A2C81C62545B}" type="presParOf" srcId="{7E599E44-55BE-40BF-8C0A-7990DCB97A89}" destId="{AF1B39BB-4D76-47F3-B46E-3A5E3AB13225}" srcOrd="1" destOrd="0" presId="urn:microsoft.com/office/officeart/2009/3/layout/HorizontalOrganizationChart"/>
    <dgm:cxn modelId="{E62A9931-FE98-4B8C-B9AC-C6B9E423FF38}" type="presParOf" srcId="{AF1B39BB-4D76-47F3-B46E-3A5E3AB13225}" destId="{00D8C4EE-6CA0-43FE-B038-CA9874482567}" srcOrd="0" destOrd="0" presId="urn:microsoft.com/office/officeart/2009/3/layout/HorizontalOrganizationChart"/>
    <dgm:cxn modelId="{D604716A-68BA-40C9-9B97-F5DFF62768DA}" type="presParOf" srcId="{00D8C4EE-6CA0-43FE-B038-CA9874482567}" destId="{84EF14AA-4278-468C-A85E-D2694A10C55E}" srcOrd="0" destOrd="0" presId="urn:microsoft.com/office/officeart/2009/3/layout/HorizontalOrganizationChart"/>
    <dgm:cxn modelId="{EDD2168D-23C3-4FE4-AACA-5996104A412D}" type="presParOf" srcId="{00D8C4EE-6CA0-43FE-B038-CA9874482567}" destId="{F87F1C7D-0017-4BE6-8965-0244EF3636A1}" srcOrd="1" destOrd="0" presId="urn:microsoft.com/office/officeart/2009/3/layout/HorizontalOrganizationChart"/>
    <dgm:cxn modelId="{47B88E24-8AD7-45AB-AE77-6F8DC9769C96}" type="presParOf" srcId="{AF1B39BB-4D76-47F3-B46E-3A5E3AB13225}" destId="{6FCFB205-1642-4F6C-A38B-2EA3EB1FD337}" srcOrd="1" destOrd="0" presId="urn:microsoft.com/office/officeart/2009/3/layout/HorizontalOrganizationChart"/>
    <dgm:cxn modelId="{E36493F4-668D-41D0-BA03-E642E484CC9D}" type="presParOf" srcId="{6FCFB205-1642-4F6C-A38B-2EA3EB1FD337}" destId="{9E6007E7-734D-416A-97ED-43F1D80D0E56}" srcOrd="0" destOrd="0" presId="urn:microsoft.com/office/officeart/2009/3/layout/HorizontalOrganizationChart"/>
    <dgm:cxn modelId="{11AF3625-0BAD-49D0-8C90-D402C7BD84A9}" type="presParOf" srcId="{6FCFB205-1642-4F6C-A38B-2EA3EB1FD337}" destId="{12F79C18-65B6-4CFF-9F9F-B1970A7CC88F}" srcOrd="1" destOrd="0" presId="urn:microsoft.com/office/officeart/2009/3/layout/HorizontalOrganizationChart"/>
    <dgm:cxn modelId="{4F60A522-E703-4745-A0D8-36F16A366E75}" type="presParOf" srcId="{12F79C18-65B6-4CFF-9F9F-B1970A7CC88F}" destId="{E0117D3A-45FC-40A4-AFD2-6A0242D445BE}" srcOrd="0" destOrd="0" presId="urn:microsoft.com/office/officeart/2009/3/layout/HorizontalOrganizationChart"/>
    <dgm:cxn modelId="{2C65C45D-45B0-41F3-9D30-CC28DFFB359F}" type="presParOf" srcId="{E0117D3A-45FC-40A4-AFD2-6A0242D445BE}" destId="{D4439D36-C153-4F6E-A946-BA759B2E6A01}" srcOrd="0" destOrd="0" presId="urn:microsoft.com/office/officeart/2009/3/layout/HorizontalOrganizationChart"/>
    <dgm:cxn modelId="{B6BB5F94-D123-45A0-991F-DC3CDA2800ED}" type="presParOf" srcId="{E0117D3A-45FC-40A4-AFD2-6A0242D445BE}" destId="{0B02313A-2061-4773-8B4C-DFAAF8FF61B5}" srcOrd="1" destOrd="0" presId="urn:microsoft.com/office/officeart/2009/3/layout/HorizontalOrganizationChart"/>
    <dgm:cxn modelId="{FF20D3A7-EC44-4B22-A38E-78AC334C13D4}" type="presParOf" srcId="{12F79C18-65B6-4CFF-9F9F-B1970A7CC88F}" destId="{A0D2F609-27E9-4B9F-9094-77BD5D52F953}" srcOrd="1" destOrd="0" presId="urn:microsoft.com/office/officeart/2009/3/layout/HorizontalOrganizationChart"/>
    <dgm:cxn modelId="{2825936C-6661-4AA8-A31C-714AE1FAAB4B}" type="presParOf" srcId="{12F79C18-65B6-4CFF-9F9F-B1970A7CC88F}" destId="{E544A896-7A17-4CC0-94F7-AB3E1762C79C}" srcOrd="2" destOrd="0" presId="urn:microsoft.com/office/officeart/2009/3/layout/HorizontalOrganizationChart"/>
    <dgm:cxn modelId="{A2C636CA-01FD-400C-B818-F837F7FE5377}" type="presParOf" srcId="{6FCFB205-1642-4F6C-A38B-2EA3EB1FD337}" destId="{2E179A11-74DE-492C-BB31-CABD08CC3909}" srcOrd="2" destOrd="0" presId="urn:microsoft.com/office/officeart/2009/3/layout/HorizontalOrganizationChart"/>
    <dgm:cxn modelId="{3E9A23D0-9B8F-4ED7-AFB1-92D008587D6E}" type="presParOf" srcId="{6FCFB205-1642-4F6C-A38B-2EA3EB1FD337}" destId="{35FC80A1-29D5-4667-9593-526061FEED7D}" srcOrd="3" destOrd="0" presId="urn:microsoft.com/office/officeart/2009/3/layout/HorizontalOrganizationChart"/>
    <dgm:cxn modelId="{094F0840-9E4E-477E-84AD-16B29ADEC656}" type="presParOf" srcId="{35FC80A1-29D5-4667-9593-526061FEED7D}" destId="{0CA728B6-C936-45D2-B757-C99BB00D32ED}" srcOrd="0" destOrd="0" presId="urn:microsoft.com/office/officeart/2009/3/layout/HorizontalOrganizationChart"/>
    <dgm:cxn modelId="{43F62509-0A52-4926-BCCF-0013E8D92485}" type="presParOf" srcId="{0CA728B6-C936-45D2-B757-C99BB00D32ED}" destId="{FFF60D9C-9CC8-4DA5-A015-DD4E93C77331}" srcOrd="0" destOrd="0" presId="urn:microsoft.com/office/officeart/2009/3/layout/HorizontalOrganizationChart"/>
    <dgm:cxn modelId="{515A23FD-79E4-4F35-A415-D3F855A8F72A}" type="presParOf" srcId="{0CA728B6-C936-45D2-B757-C99BB00D32ED}" destId="{37DED027-5BEE-4F68-98CE-DC03A797A958}" srcOrd="1" destOrd="0" presId="urn:microsoft.com/office/officeart/2009/3/layout/HorizontalOrganizationChart"/>
    <dgm:cxn modelId="{F64C04DA-FBCD-4C50-A56D-3934D732A67C}" type="presParOf" srcId="{35FC80A1-29D5-4667-9593-526061FEED7D}" destId="{96890CD4-ED66-4533-A7A6-A185CFBAF25E}" srcOrd="1" destOrd="0" presId="urn:microsoft.com/office/officeart/2009/3/layout/HorizontalOrganizationChart"/>
    <dgm:cxn modelId="{A95C5DE3-8C97-4DD6-A52B-F81E69CB744C}" type="presParOf" srcId="{35FC80A1-29D5-4667-9593-526061FEED7D}" destId="{FC691763-6646-48DD-81DD-6D3D01197563}" srcOrd="2" destOrd="0" presId="urn:microsoft.com/office/officeart/2009/3/layout/HorizontalOrganizationChart"/>
    <dgm:cxn modelId="{A9C134C6-1369-40A8-8EB0-85A6C67BD538}" type="presParOf" srcId="{6FCFB205-1642-4F6C-A38B-2EA3EB1FD337}" destId="{B6B9390A-5A11-4068-9553-92AF3ECE40CE}" srcOrd="4" destOrd="0" presId="urn:microsoft.com/office/officeart/2009/3/layout/HorizontalOrganizationChart"/>
    <dgm:cxn modelId="{052FEAEA-9938-456D-8837-2016CACCD43C}" type="presParOf" srcId="{6FCFB205-1642-4F6C-A38B-2EA3EB1FD337}" destId="{D7FFCB44-87E6-46C1-B3E7-ECAD8A493D12}" srcOrd="5" destOrd="0" presId="urn:microsoft.com/office/officeart/2009/3/layout/HorizontalOrganizationChart"/>
    <dgm:cxn modelId="{B304E838-B765-49C2-A8A2-4D5448B13D5C}" type="presParOf" srcId="{D7FFCB44-87E6-46C1-B3E7-ECAD8A493D12}" destId="{F5A62AC3-EECE-46AE-8806-61AA39AD6702}" srcOrd="0" destOrd="0" presId="urn:microsoft.com/office/officeart/2009/3/layout/HorizontalOrganizationChart"/>
    <dgm:cxn modelId="{2A6DB9F8-ACB0-43D1-B4E9-1B0A6103DAC3}" type="presParOf" srcId="{F5A62AC3-EECE-46AE-8806-61AA39AD6702}" destId="{3A39867B-6BB6-40AE-9259-B8FDC7B4BF0C}" srcOrd="0" destOrd="0" presId="urn:microsoft.com/office/officeart/2009/3/layout/HorizontalOrganizationChart"/>
    <dgm:cxn modelId="{3F5D4C78-0C96-40FD-A6BB-A455AC318F30}" type="presParOf" srcId="{F5A62AC3-EECE-46AE-8806-61AA39AD6702}" destId="{2DD5E4BC-921D-4F4B-828D-BE49F34826C4}" srcOrd="1" destOrd="0" presId="urn:microsoft.com/office/officeart/2009/3/layout/HorizontalOrganizationChart"/>
    <dgm:cxn modelId="{C3DA7724-1F63-4864-BB98-8AFDC93EF841}" type="presParOf" srcId="{D7FFCB44-87E6-46C1-B3E7-ECAD8A493D12}" destId="{94B8CA69-AB43-4C3C-85DD-DE4C2A699297}" srcOrd="1" destOrd="0" presId="urn:microsoft.com/office/officeart/2009/3/layout/HorizontalOrganizationChart"/>
    <dgm:cxn modelId="{136E4F0D-B134-440B-9A85-059220AC2FE1}" type="presParOf" srcId="{D7FFCB44-87E6-46C1-B3E7-ECAD8A493D12}" destId="{55DCDFF5-DAE2-4D88-B8CA-2450364CA5B6}" srcOrd="2" destOrd="0" presId="urn:microsoft.com/office/officeart/2009/3/layout/HorizontalOrganizationChart"/>
    <dgm:cxn modelId="{227FDFFA-A4B4-4748-83B8-CBFBC9ECD864}" type="presParOf" srcId="{6FCFB205-1642-4F6C-A38B-2EA3EB1FD337}" destId="{1ADD8FCD-F78E-4214-81B7-585EC2114997}" srcOrd="6" destOrd="0" presId="urn:microsoft.com/office/officeart/2009/3/layout/HorizontalOrganizationChart"/>
    <dgm:cxn modelId="{1D679A92-6B27-42F9-AC7E-B28D427AD86B}" type="presParOf" srcId="{6FCFB205-1642-4F6C-A38B-2EA3EB1FD337}" destId="{D02ED3D3-1AB4-492B-852E-9D79339BEAC6}" srcOrd="7" destOrd="0" presId="urn:microsoft.com/office/officeart/2009/3/layout/HorizontalOrganizationChart"/>
    <dgm:cxn modelId="{89681B49-D13A-4F09-9174-663FBBA85D7F}" type="presParOf" srcId="{D02ED3D3-1AB4-492B-852E-9D79339BEAC6}" destId="{9F7FD2BA-AD32-4C8C-87E7-02BF84BF00EB}" srcOrd="0" destOrd="0" presId="urn:microsoft.com/office/officeart/2009/3/layout/HorizontalOrganizationChart"/>
    <dgm:cxn modelId="{89E3501E-922D-42EB-98DB-49EB42F1F07F}" type="presParOf" srcId="{9F7FD2BA-AD32-4C8C-87E7-02BF84BF00EB}" destId="{0E41D955-B021-4F65-BE88-0ACA8D8355CB}" srcOrd="0" destOrd="0" presId="urn:microsoft.com/office/officeart/2009/3/layout/HorizontalOrganizationChart"/>
    <dgm:cxn modelId="{B561605B-B3EB-40A9-96C8-0EC4569FAE3F}" type="presParOf" srcId="{9F7FD2BA-AD32-4C8C-87E7-02BF84BF00EB}" destId="{8FED0F0C-5DFC-4E60-BCE3-BFCB390A20AD}" srcOrd="1" destOrd="0" presId="urn:microsoft.com/office/officeart/2009/3/layout/HorizontalOrganizationChart"/>
    <dgm:cxn modelId="{71791FA1-00D4-4211-80C6-DC81BBA3B364}" type="presParOf" srcId="{D02ED3D3-1AB4-492B-852E-9D79339BEAC6}" destId="{10500D9C-6C6E-489F-B0DB-058FD3267F86}" srcOrd="1" destOrd="0" presId="urn:microsoft.com/office/officeart/2009/3/layout/HorizontalOrganizationChart"/>
    <dgm:cxn modelId="{D1A9D219-A7B9-45D9-A79A-A59B15495440}" type="presParOf" srcId="{D02ED3D3-1AB4-492B-852E-9D79339BEAC6}" destId="{59A5E432-4BDC-4A96-9732-D360C2C2D69E}" srcOrd="2" destOrd="0" presId="urn:microsoft.com/office/officeart/2009/3/layout/HorizontalOrganizationChart"/>
    <dgm:cxn modelId="{8E0DB4F5-3FA9-41C6-ADD7-CEC75A9EC475}" type="presParOf" srcId="{6FCFB205-1642-4F6C-A38B-2EA3EB1FD337}" destId="{CB1EA8C0-0180-44C5-A80F-578BB1CFB79F}" srcOrd="8" destOrd="0" presId="urn:microsoft.com/office/officeart/2009/3/layout/HorizontalOrganizationChart"/>
    <dgm:cxn modelId="{38690134-9855-4968-A387-A3D717F24440}" type="presParOf" srcId="{6FCFB205-1642-4F6C-A38B-2EA3EB1FD337}" destId="{936F8235-14BA-4725-9858-1875875FB9C1}" srcOrd="9" destOrd="0" presId="urn:microsoft.com/office/officeart/2009/3/layout/HorizontalOrganizationChart"/>
    <dgm:cxn modelId="{F5987BFC-3524-402F-822C-D18541718115}" type="presParOf" srcId="{936F8235-14BA-4725-9858-1875875FB9C1}" destId="{3BD368F2-0404-491F-888D-FBA3A0BBDA1A}" srcOrd="0" destOrd="0" presId="urn:microsoft.com/office/officeart/2009/3/layout/HorizontalOrganizationChart"/>
    <dgm:cxn modelId="{77C8BBD9-DF0D-44D4-B4F1-FAAB5CE73C31}" type="presParOf" srcId="{3BD368F2-0404-491F-888D-FBA3A0BBDA1A}" destId="{752E42A0-84F4-403E-935F-4DDA3BC6B334}" srcOrd="0" destOrd="0" presId="urn:microsoft.com/office/officeart/2009/3/layout/HorizontalOrganizationChart"/>
    <dgm:cxn modelId="{6DA36F25-91DF-49B8-B8D7-AD9EA7892BD4}" type="presParOf" srcId="{3BD368F2-0404-491F-888D-FBA3A0BBDA1A}" destId="{DD405860-E4D0-4FFB-9B37-58157F9482F9}" srcOrd="1" destOrd="0" presId="urn:microsoft.com/office/officeart/2009/3/layout/HorizontalOrganizationChart"/>
    <dgm:cxn modelId="{48341902-32EA-4D6F-A658-500EC645625D}" type="presParOf" srcId="{936F8235-14BA-4725-9858-1875875FB9C1}" destId="{2D4D748C-34F2-4B37-A2AE-BBBD499DED1E}" srcOrd="1" destOrd="0" presId="urn:microsoft.com/office/officeart/2009/3/layout/HorizontalOrganizationChart"/>
    <dgm:cxn modelId="{68E0F783-E255-4684-A5D5-8DCAE2B46ABA}" type="presParOf" srcId="{936F8235-14BA-4725-9858-1875875FB9C1}" destId="{0E73FBF6-CB89-451B-A3C4-1B01962D2416}" srcOrd="2" destOrd="0" presId="urn:microsoft.com/office/officeart/2009/3/layout/HorizontalOrganizationChart"/>
    <dgm:cxn modelId="{4C6247A5-26DC-42FE-AE01-13475EF26574}" type="presParOf" srcId="{6FCFB205-1642-4F6C-A38B-2EA3EB1FD337}" destId="{EB7D870A-D4A4-446B-9E3D-BE974A7A6DBB}" srcOrd="10" destOrd="0" presId="urn:microsoft.com/office/officeart/2009/3/layout/HorizontalOrganizationChart"/>
    <dgm:cxn modelId="{DF175FFD-93F1-4DF8-90AC-08EBC3272255}" type="presParOf" srcId="{6FCFB205-1642-4F6C-A38B-2EA3EB1FD337}" destId="{06CBA78D-1A93-45A7-A5BF-71C2087FF4DA}" srcOrd="11" destOrd="0" presId="urn:microsoft.com/office/officeart/2009/3/layout/HorizontalOrganizationChart"/>
    <dgm:cxn modelId="{392FF76D-FF2C-481D-960A-5EAB88B1661D}" type="presParOf" srcId="{06CBA78D-1A93-45A7-A5BF-71C2087FF4DA}" destId="{E2816862-8E5F-4850-A0C8-A268AE956728}" srcOrd="0" destOrd="0" presId="urn:microsoft.com/office/officeart/2009/3/layout/HorizontalOrganizationChart"/>
    <dgm:cxn modelId="{87131BFD-B14C-47B9-AA21-7D33032B87F2}" type="presParOf" srcId="{E2816862-8E5F-4850-A0C8-A268AE956728}" destId="{4DA06B12-F22D-4207-920E-D464CE892BBD}" srcOrd="0" destOrd="0" presId="urn:microsoft.com/office/officeart/2009/3/layout/HorizontalOrganizationChart"/>
    <dgm:cxn modelId="{9A812C0A-A230-49A4-BDCB-A89548532981}" type="presParOf" srcId="{E2816862-8E5F-4850-A0C8-A268AE956728}" destId="{74694921-DB2C-4A19-9A6C-2C39678FD802}" srcOrd="1" destOrd="0" presId="urn:microsoft.com/office/officeart/2009/3/layout/HorizontalOrganizationChart"/>
    <dgm:cxn modelId="{8AED0B7A-3DD7-4B49-A1E3-8DBFE6667A20}" type="presParOf" srcId="{06CBA78D-1A93-45A7-A5BF-71C2087FF4DA}" destId="{E592CCA7-95DD-4AE3-88CC-1F779BEBB9DE}" srcOrd="1" destOrd="0" presId="urn:microsoft.com/office/officeart/2009/3/layout/HorizontalOrganizationChart"/>
    <dgm:cxn modelId="{E74D1782-634F-48A1-898F-A5A4802B6521}" type="presParOf" srcId="{06CBA78D-1A93-45A7-A5BF-71C2087FF4DA}" destId="{530A9315-0600-4F55-AADB-38EB094CE572}" srcOrd="2" destOrd="0" presId="urn:microsoft.com/office/officeart/2009/3/layout/HorizontalOrganizationChart"/>
    <dgm:cxn modelId="{5CFF34F4-1E5D-4964-8ED6-DD35A8D0AB10}" type="presParOf" srcId="{6FCFB205-1642-4F6C-A38B-2EA3EB1FD337}" destId="{2580B6E8-C3E5-4C66-8801-BB8C286B876F}" srcOrd="12" destOrd="0" presId="urn:microsoft.com/office/officeart/2009/3/layout/HorizontalOrganizationChart"/>
    <dgm:cxn modelId="{40ACC2BD-7DFB-4D51-8143-0110A52BB210}" type="presParOf" srcId="{6FCFB205-1642-4F6C-A38B-2EA3EB1FD337}" destId="{18F2CA87-C356-4764-95B2-7047F962E4D6}" srcOrd="13" destOrd="0" presId="urn:microsoft.com/office/officeart/2009/3/layout/HorizontalOrganizationChart"/>
    <dgm:cxn modelId="{C5A06A16-1298-4C23-8525-C82502B1A7C1}" type="presParOf" srcId="{18F2CA87-C356-4764-95B2-7047F962E4D6}" destId="{47D559DA-9427-40FF-9A4C-775A899DA260}" srcOrd="0" destOrd="0" presId="urn:microsoft.com/office/officeart/2009/3/layout/HorizontalOrganizationChart"/>
    <dgm:cxn modelId="{C80E43F2-8BA8-4882-9161-483A39F36DB1}" type="presParOf" srcId="{47D559DA-9427-40FF-9A4C-775A899DA260}" destId="{E7FDA069-FF5E-43DE-87F7-C24FC70CBF56}" srcOrd="0" destOrd="0" presId="urn:microsoft.com/office/officeart/2009/3/layout/HorizontalOrganizationChart"/>
    <dgm:cxn modelId="{5F00796B-7953-4152-BDC7-0114CD1CB26D}" type="presParOf" srcId="{47D559DA-9427-40FF-9A4C-775A899DA260}" destId="{E85F8A64-F43E-41D5-9454-3220326C23F8}" srcOrd="1" destOrd="0" presId="urn:microsoft.com/office/officeart/2009/3/layout/HorizontalOrganizationChart"/>
    <dgm:cxn modelId="{AC20A68F-3662-47D4-8089-FE8D5975AD9A}" type="presParOf" srcId="{18F2CA87-C356-4764-95B2-7047F962E4D6}" destId="{71BAFCE8-1C90-427F-B6F5-8CD7DF24D62C}" srcOrd="1" destOrd="0" presId="urn:microsoft.com/office/officeart/2009/3/layout/HorizontalOrganizationChart"/>
    <dgm:cxn modelId="{777F1AC6-1C9A-4459-8D64-E163447D3A35}" type="presParOf" srcId="{18F2CA87-C356-4764-95B2-7047F962E4D6}" destId="{FCDE2073-A3E1-4F72-8662-4BC0BD84D719}" srcOrd="2" destOrd="0" presId="urn:microsoft.com/office/officeart/2009/3/layout/HorizontalOrganizationChart"/>
    <dgm:cxn modelId="{428E67CE-4C1A-4FBA-993F-04A2592B395F}" type="presParOf" srcId="{AF1B39BB-4D76-47F3-B46E-3A5E3AB13225}" destId="{61B1D91A-1A8D-483F-BE07-4C0AD9E40210}" srcOrd="2" destOrd="0" presId="urn:microsoft.com/office/officeart/2009/3/layout/HorizontalOrganizationChart"/>
    <dgm:cxn modelId="{27DCBA4E-081F-48ED-BCC4-E49AA7A7A44C}" type="presParOf" srcId="{7E599E44-55BE-40BF-8C0A-7990DCB97A89}" destId="{36CE9169-6FA2-410D-A32B-C00930D59948}" srcOrd="2" destOrd="0" presId="urn:microsoft.com/office/officeart/2009/3/layout/HorizontalOrganizationChart"/>
    <dgm:cxn modelId="{D65A0887-BDB6-4E98-B565-01F50B1BEE67}" type="presParOf" srcId="{7E599E44-55BE-40BF-8C0A-7990DCB97A89}" destId="{41E9EF55-8379-41A8-ADBC-7E718F7B176C}" srcOrd="3" destOrd="0" presId="urn:microsoft.com/office/officeart/2009/3/layout/HorizontalOrganizationChart"/>
    <dgm:cxn modelId="{49FD09CE-2597-44BF-8FB5-86A7D239A2C1}" type="presParOf" srcId="{41E9EF55-8379-41A8-ADBC-7E718F7B176C}" destId="{CCAA7A1F-BD7C-49E0-9FDF-D8F30179CA22}" srcOrd="0" destOrd="0" presId="urn:microsoft.com/office/officeart/2009/3/layout/HorizontalOrganizationChart"/>
    <dgm:cxn modelId="{0798EAA2-AC16-4071-A636-0182CA1F75B4}" type="presParOf" srcId="{CCAA7A1F-BD7C-49E0-9FDF-D8F30179CA22}" destId="{CF344746-77A2-49DD-ACA9-A314584DE62C}" srcOrd="0" destOrd="0" presId="urn:microsoft.com/office/officeart/2009/3/layout/HorizontalOrganizationChart"/>
    <dgm:cxn modelId="{25C12C9B-85B9-443B-B63D-6C3F67F94A17}" type="presParOf" srcId="{CCAA7A1F-BD7C-49E0-9FDF-D8F30179CA22}" destId="{04826EF4-0696-4611-A856-0CC243C08C78}" srcOrd="1" destOrd="0" presId="urn:microsoft.com/office/officeart/2009/3/layout/HorizontalOrganizationChart"/>
    <dgm:cxn modelId="{558DCCEF-E7C9-4AC1-88B8-D8B1988649A3}" type="presParOf" srcId="{41E9EF55-8379-41A8-ADBC-7E718F7B176C}" destId="{37202545-5944-418F-BDF6-861F34140406}" srcOrd="1" destOrd="0" presId="urn:microsoft.com/office/officeart/2009/3/layout/HorizontalOrganizationChart"/>
    <dgm:cxn modelId="{31ACFA6C-8E3C-4436-A1D9-A83DD6244756}" type="presParOf" srcId="{41E9EF55-8379-41A8-ADBC-7E718F7B176C}" destId="{31954CEA-D094-448F-8196-8F95514A1A90}" srcOrd="2" destOrd="0" presId="urn:microsoft.com/office/officeart/2009/3/layout/HorizontalOrganizationChart"/>
    <dgm:cxn modelId="{E575D4D6-3A05-4CA6-9564-649C36B2963C}" type="presParOf" srcId="{A5A88D00-C883-495F-AF14-996EEF9AFFA1}" destId="{6074E50A-ABF6-4FB4-8BCB-20A4D79010ED}" srcOrd="2" destOrd="0" presId="urn:microsoft.com/office/officeart/2009/3/layout/HorizontalOrganizationChart"/>
    <dgm:cxn modelId="{5C7EA533-8C1E-4369-96B2-D08377A93485}" type="presParOf" srcId="{84ED944D-1AC1-4F94-B34D-9FDA8DB1660A}" destId="{00926843-17EB-47CF-A241-C2F879D0D986}" srcOrd="2" destOrd="0" presId="urn:microsoft.com/office/officeart/2009/3/layout/HorizontalOrganizationChart"/>
    <dgm:cxn modelId="{D35015BA-3DFD-478B-A78C-257F52478677}" type="presParOf" srcId="{00926843-17EB-47CF-A241-C2F879D0D986}" destId="{7CB8DDF2-690C-4779-A243-2FCF5B54D1CF}" srcOrd="0" destOrd="0" presId="urn:microsoft.com/office/officeart/2009/3/layout/HorizontalOrganizationChart"/>
    <dgm:cxn modelId="{D3441FF5-32DE-44C5-9A8D-4E966EEDAC9E}" type="presParOf" srcId="{00926843-17EB-47CF-A241-C2F879D0D986}" destId="{82945548-30A3-42DC-B518-0377F2154BAD}" srcOrd="1" destOrd="0" presId="urn:microsoft.com/office/officeart/2009/3/layout/HorizontalOrganizationChart"/>
    <dgm:cxn modelId="{D0C5E432-926F-4FFA-91FF-818100956267}" type="presParOf" srcId="{82945548-30A3-42DC-B518-0377F2154BAD}" destId="{D9D76A41-A48C-46D8-A3B1-3CD9CC378C12}" srcOrd="0" destOrd="0" presId="urn:microsoft.com/office/officeart/2009/3/layout/HorizontalOrganizationChart"/>
    <dgm:cxn modelId="{DDFF7190-8053-49B8-A127-EC0516D5E391}" type="presParOf" srcId="{D9D76A41-A48C-46D8-A3B1-3CD9CC378C12}" destId="{4D27AAE6-9E63-49DD-AA35-0CEE9D8DDA4C}" srcOrd="0" destOrd="0" presId="urn:microsoft.com/office/officeart/2009/3/layout/HorizontalOrganizationChart"/>
    <dgm:cxn modelId="{ED3E5D76-41AC-4651-8DC2-B9EF9D720814}" type="presParOf" srcId="{D9D76A41-A48C-46D8-A3B1-3CD9CC378C12}" destId="{52A04A56-7F28-42C4-A2F7-924A18A326CB}" srcOrd="1" destOrd="0" presId="urn:microsoft.com/office/officeart/2009/3/layout/HorizontalOrganizationChart"/>
    <dgm:cxn modelId="{8D65494A-515C-4688-9CB9-AD69DAB283A9}" type="presParOf" srcId="{82945548-30A3-42DC-B518-0377F2154BAD}" destId="{ADBE224F-AEE1-45CF-9501-FF5EFFF91BFC}" srcOrd="1" destOrd="0" presId="urn:microsoft.com/office/officeart/2009/3/layout/HorizontalOrganizationChart"/>
    <dgm:cxn modelId="{ED17611B-F758-45C6-96E0-A909B5294917}" type="presParOf" srcId="{82945548-30A3-42DC-B518-0377F2154BAD}" destId="{51EE9E06-8229-4E24-AF5A-AEFE423D8365}" srcOrd="2" destOrd="0" presId="urn:microsoft.com/office/officeart/2009/3/layout/HorizontalOrganizationChar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B5F00-F9F3-4ED6-9F62-A88CEACD7650}">
      <dsp:nvSpPr>
        <dsp:cNvPr id="0" name=""/>
        <dsp:cNvSpPr/>
      </dsp:nvSpPr>
      <dsp:spPr>
        <a:xfrm>
          <a:off x="4666" y="0"/>
          <a:ext cx="1637588" cy="441434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語彙</a:t>
          </a:r>
        </a:p>
      </dsp:txBody>
      <dsp:txXfrm>
        <a:off x="4666" y="0"/>
        <a:ext cx="1637588" cy="1324304"/>
      </dsp:txXfrm>
    </dsp:sp>
    <dsp:sp modelId="{9D2A219C-F738-4651-9502-4D0533813448}">
      <dsp:nvSpPr>
        <dsp:cNvPr id="0" name=""/>
        <dsp:cNvSpPr/>
      </dsp:nvSpPr>
      <dsp:spPr>
        <a:xfrm>
          <a:off x="168425" y="1325597"/>
          <a:ext cx="1310071" cy="133098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t" anchorCtr="0">
          <a:noAutofit/>
        </a:bodyPr>
        <a:lstStyle/>
        <a:p>
          <a:pPr marL="0" lvl="0" indent="0" algn="l" defTabSz="622300">
            <a:lnSpc>
              <a:spcPct val="90000"/>
            </a:lnSpc>
            <a:spcBef>
              <a:spcPct val="0"/>
            </a:spcBef>
            <a:spcAft>
              <a:spcPct val="35000"/>
            </a:spcAft>
            <a:buNone/>
          </a:pPr>
          <a:r>
            <a:rPr kumimoji="1" lang="ja-JP" altLang="en-US" sz="1400" kern="1200" dirty="0">
              <a:hlinkClick xmlns:r="http://schemas.openxmlformats.org/officeDocument/2006/relationships" r:id="rId1"/>
            </a:rPr>
            <a:t>コア語彙</a:t>
          </a:r>
          <a:endParaRPr kumimoji="1" lang="ja-JP" altLang="en-US" sz="1400" kern="1200" dirty="0"/>
        </a:p>
        <a:p>
          <a:pPr marL="57150" lvl="1" indent="-57150" algn="l" defTabSz="488950">
            <a:lnSpc>
              <a:spcPct val="90000"/>
            </a:lnSpc>
            <a:spcBef>
              <a:spcPct val="0"/>
            </a:spcBef>
            <a:spcAft>
              <a:spcPct val="15000"/>
            </a:spcAft>
            <a:buChar char="•"/>
          </a:pPr>
          <a:r>
            <a:rPr kumimoji="1" lang="en-US" altLang="ja-JP" sz="1100" kern="1200" dirty="0"/>
            <a:t>HTML</a:t>
          </a:r>
          <a:endParaRPr kumimoji="1" lang="ja-JP" altLang="en-US" sz="1100" kern="1200" dirty="0"/>
        </a:p>
        <a:p>
          <a:pPr marL="57150" lvl="1" indent="-57150" algn="l" defTabSz="488950">
            <a:lnSpc>
              <a:spcPct val="90000"/>
            </a:lnSpc>
            <a:spcBef>
              <a:spcPct val="0"/>
            </a:spcBef>
            <a:spcAft>
              <a:spcPct val="15000"/>
            </a:spcAft>
            <a:buChar char="•"/>
          </a:pPr>
          <a:r>
            <a:rPr kumimoji="1" lang="en-US" altLang="ja-JP" sz="1100" kern="1200" dirty="0"/>
            <a:t>Excel</a:t>
          </a:r>
          <a:endParaRPr kumimoji="1" lang="ja-JP" altLang="en-US" sz="1100" kern="1200" dirty="0"/>
        </a:p>
        <a:p>
          <a:pPr marL="57150" lvl="1" indent="-57150" algn="l" defTabSz="488950">
            <a:lnSpc>
              <a:spcPct val="90000"/>
            </a:lnSpc>
            <a:spcBef>
              <a:spcPct val="0"/>
            </a:spcBef>
            <a:spcAft>
              <a:spcPct val="15000"/>
            </a:spcAft>
            <a:buChar char="•"/>
          </a:pPr>
          <a:r>
            <a:rPr kumimoji="1" lang="en-US" altLang="ja-JP" sz="1100" kern="1200" dirty="0"/>
            <a:t>JSON-LD</a:t>
          </a:r>
          <a:r>
            <a:rPr kumimoji="1" lang="ja-JP" altLang="en-US" sz="1050" kern="1200" dirty="0"/>
            <a:t>コンテキスト</a:t>
          </a:r>
          <a:endParaRPr kumimoji="1" lang="ja-JP" altLang="en-US" sz="1100" kern="1200" dirty="0"/>
        </a:p>
        <a:p>
          <a:pPr marL="57150" lvl="1" indent="-57150" algn="l" defTabSz="488950">
            <a:lnSpc>
              <a:spcPct val="90000"/>
            </a:lnSpc>
            <a:spcBef>
              <a:spcPct val="0"/>
            </a:spcBef>
            <a:spcAft>
              <a:spcPct val="15000"/>
            </a:spcAft>
            <a:buChar char="•"/>
          </a:pPr>
          <a:r>
            <a:rPr kumimoji="1" lang="en-US" altLang="ja-JP" sz="1100" kern="1200" dirty="0"/>
            <a:t>RDF</a:t>
          </a:r>
          <a:r>
            <a:rPr kumimoji="1" lang="ja-JP" altLang="en-US" sz="1100" kern="1200" dirty="0"/>
            <a:t>スキーマ</a:t>
          </a:r>
        </a:p>
        <a:p>
          <a:pPr marL="57150" lvl="1" indent="-57150" algn="l" defTabSz="488950">
            <a:lnSpc>
              <a:spcPct val="90000"/>
            </a:lnSpc>
            <a:spcBef>
              <a:spcPct val="0"/>
            </a:spcBef>
            <a:spcAft>
              <a:spcPct val="15000"/>
            </a:spcAft>
            <a:buChar char="•"/>
          </a:pPr>
          <a:r>
            <a:rPr kumimoji="1" lang="en-US" altLang="ja-JP" sz="1100" kern="1200" dirty="0"/>
            <a:t>XML</a:t>
          </a:r>
          <a:r>
            <a:rPr kumimoji="1" lang="ja-JP" altLang="en-US" sz="1100" kern="1200" dirty="0"/>
            <a:t>スキーマ</a:t>
          </a:r>
        </a:p>
        <a:p>
          <a:pPr marL="57150" lvl="1" indent="-57150" algn="l" defTabSz="488950">
            <a:lnSpc>
              <a:spcPct val="90000"/>
            </a:lnSpc>
            <a:spcBef>
              <a:spcPct val="0"/>
            </a:spcBef>
            <a:spcAft>
              <a:spcPct val="15000"/>
            </a:spcAft>
            <a:buChar char="•"/>
          </a:pPr>
          <a:r>
            <a:rPr kumimoji="1" lang="en-US" altLang="ja-JP" sz="1100" kern="1200" dirty="0" err="1"/>
            <a:t>imiv</a:t>
          </a:r>
          <a:endParaRPr kumimoji="1" lang="ja-JP" altLang="en-US" sz="1100" kern="1200" dirty="0"/>
        </a:p>
      </dsp:txBody>
      <dsp:txXfrm>
        <a:off x="206796" y="1363968"/>
        <a:ext cx="1233329" cy="1254244"/>
      </dsp:txXfrm>
    </dsp:sp>
    <dsp:sp modelId="{B16B7CC3-1635-4B80-BFC8-83DDCAC20566}">
      <dsp:nvSpPr>
        <dsp:cNvPr id="0" name=""/>
        <dsp:cNvSpPr/>
      </dsp:nvSpPr>
      <dsp:spPr>
        <a:xfrm>
          <a:off x="168425" y="2861351"/>
          <a:ext cx="1310071" cy="133098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ts val="0"/>
            </a:spcAft>
            <a:buNone/>
          </a:pPr>
          <a:r>
            <a:rPr kumimoji="1" lang="ja-JP" altLang="en-US" sz="1400" kern="1200" dirty="0">
              <a:solidFill>
                <a:srgbClr val="000000">
                  <a:hueOff val="0"/>
                  <a:satOff val="0"/>
                  <a:lumOff val="0"/>
                  <a:alphaOff val="0"/>
                </a:srgbClr>
              </a:solidFill>
              <a:latin typeface="Calibri"/>
              <a:ea typeface="IPA Pゴシック"/>
              <a:cs typeface="+mn-cs"/>
            </a:rPr>
            <a:t>データモデル</a:t>
          </a:r>
          <a:endParaRPr kumimoji="1" lang="en-US" altLang="ja-JP" sz="1400" kern="1200" dirty="0">
            <a:solidFill>
              <a:srgbClr val="000000">
                <a:hueOff val="0"/>
                <a:satOff val="0"/>
                <a:lumOff val="0"/>
                <a:alphaOff val="0"/>
              </a:srgbClr>
            </a:solidFill>
            <a:latin typeface="Calibri"/>
            <a:ea typeface="IPA Pゴシック"/>
            <a:cs typeface="+mn-cs"/>
          </a:endParaRPr>
        </a:p>
        <a:p>
          <a:pPr marL="57150" lvl="1" indent="0" algn="l" defTabSz="488950">
            <a:lnSpc>
              <a:spcPct val="90000"/>
            </a:lnSpc>
            <a:spcBef>
              <a:spcPct val="0"/>
            </a:spcBef>
            <a:spcAft>
              <a:spcPct val="15000"/>
            </a:spcAft>
            <a:buChar char="•"/>
          </a:pPr>
          <a:r>
            <a:rPr kumimoji="1" lang="ja-JP" altLang="en-US" sz="1100" kern="1200" dirty="0"/>
            <a:t>法人基本情報</a:t>
          </a:r>
        </a:p>
        <a:p>
          <a:pPr marL="57150" lvl="1" indent="0" algn="l" defTabSz="488950">
            <a:lnSpc>
              <a:spcPct val="90000"/>
            </a:lnSpc>
            <a:spcBef>
              <a:spcPct val="0"/>
            </a:spcBef>
            <a:spcAft>
              <a:spcPct val="15000"/>
            </a:spcAft>
            <a:buChar char="•"/>
          </a:pPr>
          <a:r>
            <a:rPr kumimoji="1" lang="ja-JP" altLang="en-US" sz="1100" kern="1200" dirty="0"/>
            <a:t>法人活動情報</a:t>
          </a:r>
        </a:p>
        <a:p>
          <a:pPr marL="57150" lvl="1" indent="0" algn="l" defTabSz="488950">
            <a:lnSpc>
              <a:spcPct val="90000"/>
            </a:lnSpc>
            <a:spcBef>
              <a:spcPct val="0"/>
            </a:spcBef>
            <a:spcAft>
              <a:spcPct val="15000"/>
            </a:spcAft>
            <a:buChar char="•"/>
          </a:pPr>
          <a:r>
            <a:rPr kumimoji="1" lang="ja-JP" altLang="en-US" sz="1100" kern="1200" dirty="0"/>
            <a:t>施設</a:t>
          </a:r>
          <a:r>
            <a:rPr kumimoji="1" lang="en-US" altLang="ja-JP" sz="1100" kern="1200" dirty="0"/>
            <a:t>	</a:t>
          </a:r>
          <a:r>
            <a:rPr kumimoji="1" lang="ja-JP" altLang="en-US" sz="1100" kern="1200" dirty="0"/>
            <a:t>など</a:t>
          </a:r>
        </a:p>
      </dsp:txBody>
      <dsp:txXfrm>
        <a:off x="206796" y="2899722"/>
        <a:ext cx="1233329" cy="1254244"/>
      </dsp:txXfrm>
    </dsp:sp>
    <dsp:sp modelId="{AAAFD186-8569-4DDE-9868-43FF8B7CBD2D}">
      <dsp:nvSpPr>
        <dsp:cNvPr id="0" name=""/>
        <dsp:cNvSpPr/>
      </dsp:nvSpPr>
      <dsp:spPr>
        <a:xfrm>
          <a:off x="1765074" y="0"/>
          <a:ext cx="1637588" cy="441434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技術仕様</a:t>
          </a:r>
        </a:p>
      </dsp:txBody>
      <dsp:txXfrm>
        <a:off x="1765074" y="0"/>
        <a:ext cx="1637588" cy="1324304"/>
      </dsp:txXfrm>
    </dsp:sp>
    <dsp:sp modelId="{9B3B63CB-4FBE-4763-9A26-701DE71B7F51}">
      <dsp:nvSpPr>
        <dsp:cNvPr id="0" name=""/>
        <dsp:cNvSpPr/>
      </dsp:nvSpPr>
      <dsp:spPr>
        <a:xfrm>
          <a:off x="1928833" y="1325597"/>
          <a:ext cx="1310071" cy="133098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kumimoji="1" lang="ja-JP" altLang="en-US" sz="1400" kern="1200" dirty="0"/>
            <a:t>語彙の記述仕様</a:t>
          </a:r>
        </a:p>
        <a:p>
          <a:pPr marL="57150" lvl="1" indent="-57150" algn="l" defTabSz="488950">
            <a:lnSpc>
              <a:spcPct val="90000"/>
            </a:lnSpc>
            <a:spcBef>
              <a:spcPct val="0"/>
            </a:spcBef>
            <a:spcAft>
              <a:spcPct val="15000"/>
            </a:spcAft>
            <a:buChar char="•"/>
          </a:pPr>
          <a:r>
            <a:rPr kumimoji="1" lang="en-US" altLang="ja-JP" sz="1100" kern="1200" dirty="0"/>
            <a:t>IMI</a:t>
          </a:r>
          <a:r>
            <a:rPr kumimoji="1" lang="ja-JP" altLang="en-US" sz="1100" kern="1200" dirty="0"/>
            <a:t>語彙記法</a:t>
          </a:r>
        </a:p>
        <a:p>
          <a:pPr marL="57150" lvl="1" indent="-57150" algn="l" defTabSz="488950">
            <a:lnSpc>
              <a:spcPct val="90000"/>
            </a:lnSpc>
            <a:spcBef>
              <a:spcPct val="0"/>
            </a:spcBef>
            <a:spcAft>
              <a:spcPct val="15000"/>
            </a:spcAft>
            <a:buChar char="•"/>
          </a:pPr>
          <a:r>
            <a:rPr kumimoji="1" lang="en-US" altLang="ja-JP" sz="1100" kern="1200" dirty="0"/>
            <a:t>IMI</a:t>
          </a:r>
          <a:r>
            <a:rPr kumimoji="1" lang="ja-JP" altLang="en-US" sz="1100" kern="1200" dirty="0"/>
            <a:t>語彙文字セット指定の記法</a:t>
          </a:r>
        </a:p>
      </dsp:txBody>
      <dsp:txXfrm>
        <a:off x="1967204" y="1363968"/>
        <a:ext cx="1233329" cy="1254244"/>
      </dsp:txXfrm>
    </dsp:sp>
    <dsp:sp modelId="{6B1D3457-62DB-4DDE-9128-65018AA86346}">
      <dsp:nvSpPr>
        <dsp:cNvPr id="0" name=""/>
        <dsp:cNvSpPr/>
      </dsp:nvSpPr>
      <dsp:spPr>
        <a:xfrm>
          <a:off x="1928833" y="2861351"/>
          <a:ext cx="1310071" cy="133098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ts val="0"/>
            </a:spcAft>
            <a:buNone/>
          </a:pPr>
          <a:r>
            <a:rPr kumimoji="1" lang="ja-JP" altLang="en-US" sz="1400" kern="1200" dirty="0"/>
            <a:t>データモデルの記述仕様</a:t>
          </a:r>
        </a:p>
        <a:p>
          <a:pPr marL="57150" lvl="1" indent="-57150" algn="l" defTabSz="488950">
            <a:lnSpc>
              <a:spcPct val="90000"/>
            </a:lnSpc>
            <a:spcBef>
              <a:spcPct val="0"/>
            </a:spcBef>
            <a:spcAft>
              <a:spcPct val="15000"/>
            </a:spcAft>
            <a:buChar char="•"/>
          </a:pPr>
          <a:r>
            <a:rPr kumimoji="1" lang="ja-JP" altLang="en-US" sz="1100" kern="1200"/>
            <a:t>データモデル</a:t>
          </a:r>
          <a:r>
            <a:rPr kumimoji="1" lang="ja-JP" altLang="en-US" sz="1100" kern="1200" dirty="0"/>
            <a:t>仕様</a:t>
          </a:r>
        </a:p>
        <a:p>
          <a:pPr marL="57150" lvl="1" indent="-57150" algn="l" defTabSz="488950">
            <a:lnSpc>
              <a:spcPct val="90000"/>
            </a:lnSpc>
            <a:spcBef>
              <a:spcPct val="0"/>
            </a:spcBef>
            <a:spcAft>
              <a:spcPct val="15000"/>
            </a:spcAft>
            <a:buChar char="•"/>
          </a:pPr>
          <a:r>
            <a:rPr kumimoji="1" lang="ja-JP" altLang="en-US" sz="1100" kern="1200" dirty="0"/>
            <a:t>構造化項目名記法</a:t>
          </a:r>
        </a:p>
      </dsp:txBody>
      <dsp:txXfrm>
        <a:off x="1967204" y="2899722"/>
        <a:ext cx="1233329" cy="1254244"/>
      </dsp:txXfrm>
    </dsp:sp>
    <dsp:sp modelId="{B3862957-6199-44E2-BE0F-9590FE991C19}">
      <dsp:nvSpPr>
        <dsp:cNvPr id="0" name=""/>
        <dsp:cNvSpPr/>
      </dsp:nvSpPr>
      <dsp:spPr>
        <a:xfrm>
          <a:off x="3525483" y="0"/>
          <a:ext cx="1637588" cy="441434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ツール・データベース等提供</a:t>
          </a:r>
        </a:p>
      </dsp:txBody>
      <dsp:txXfrm>
        <a:off x="3525483" y="0"/>
        <a:ext cx="1637588" cy="1324304"/>
      </dsp:txXfrm>
    </dsp:sp>
    <dsp:sp modelId="{DF8F34E7-D277-431F-8E45-A00EEA1546A3}">
      <dsp:nvSpPr>
        <dsp:cNvPr id="0" name=""/>
        <dsp:cNvSpPr/>
      </dsp:nvSpPr>
      <dsp:spPr>
        <a:xfrm>
          <a:off x="3689241" y="1324304"/>
          <a:ext cx="1310071" cy="286932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kumimoji="1" lang="ja-JP" altLang="en-US" sz="1400" kern="1200" dirty="0"/>
            <a:t>提供中</a:t>
          </a:r>
        </a:p>
        <a:p>
          <a:pPr marL="57150" lvl="1" indent="-57150" algn="l" defTabSz="488950">
            <a:lnSpc>
              <a:spcPct val="90000"/>
            </a:lnSpc>
            <a:spcBef>
              <a:spcPct val="0"/>
            </a:spcBef>
            <a:spcAft>
              <a:spcPct val="15000"/>
            </a:spcAft>
            <a:buChar char="•"/>
          </a:pPr>
          <a:r>
            <a:rPr kumimoji="1" lang="ja-JP" altLang="en-US" sz="1100" kern="1200" dirty="0"/>
            <a:t>表形式データ→</a:t>
          </a:r>
          <a:r>
            <a:rPr kumimoji="1" lang="en-US" altLang="ja-JP" sz="1100" kern="1200" dirty="0"/>
            <a:t>RDF</a:t>
          </a:r>
          <a:r>
            <a:rPr kumimoji="1" lang="ja-JP" altLang="en-US" sz="1100" kern="1200" dirty="0" err="1"/>
            <a:t>、</a:t>
          </a:r>
          <a:r>
            <a:rPr kumimoji="1" lang="en-US" altLang="ja-JP" sz="1100" kern="1200" dirty="0"/>
            <a:t>XML</a:t>
          </a:r>
          <a:r>
            <a:rPr kumimoji="1" lang="ja-JP" altLang="en-US" sz="1100" kern="1200" dirty="0" err="1"/>
            <a:t>への</a:t>
          </a:r>
          <a:r>
            <a:rPr kumimoji="1" lang="ja-JP" altLang="en-US" sz="1100" kern="1200" dirty="0"/>
            <a:t>変換ツール</a:t>
          </a:r>
        </a:p>
        <a:p>
          <a:pPr marL="57150" lvl="1" indent="-57150" algn="l" defTabSz="488950">
            <a:lnSpc>
              <a:spcPct val="90000"/>
            </a:lnSpc>
            <a:spcBef>
              <a:spcPct val="0"/>
            </a:spcBef>
            <a:spcAft>
              <a:spcPct val="15000"/>
            </a:spcAft>
            <a:buChar char="•"/>
          </a:pPr>
          <a:r>
            <a:rPr kumimoji="1" lang="ja-JP" altLang="en-US" sz="1100" kern="1200" dirty="0"/>
            <a:t>語彙作成・変換などのユーザー支援ツール</a:t>
          </a:r>
        </a:p>
        <a:p>
          <a:pPr marL="57150" lvl="1" indent="-57150" algn="l" defTabSz="488950">
            <a:lnSpc>
              <a:spcPct val="90000"/>
            </a:lnSpc>
            <a:spcBef>
              <a:spcPct val="0"/>
            </a:spcBef>
            <a:spcAft>
              <a:spcPct val="15000"/>
            </a:spcAft>
            <a:buChar char="•"/>
          </a:pPr>
          <a:r>
            <a:rPr kumimoji="1" lang="en-US" altLang="ja-JP" sz="1100" kern="1200" dirty="0"/>
            <a:t>IMI</a:t>
          </a:r>
          <a:r>
            <a:rPr kumimoji="1" lang="ja-JP" altLang="en-US" sz="1100" kern="1200" dirty="0"/>
            <a:t>ライブラリ</a:t>
          </a:r>
        </a:p>
      </dsp:txBody>
      <dsp:txXfrm>
        <a:off x="3727612" y="1362675"/>
        <a:ext cx="1233329" cy="2792584"/>
      </dsp:txXfrm>
    </dsp:sp>
    <dsp:sp modelId="{186957D8-C883-44E7-87BF-2F6931706A6A}">
      <dsp:nvSpPr>
        <dsp:cNvPr id="0" name=""/>
        <dsp:cNvSpPr/>
      </dsp:nvSpPr>
      <dsp:spPr>
        <a:xfrm>
          <a:off x="5285891" y="0"/>
          <a:ext cx="1637588" cy="441434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情報提供</a:t>
          </a:r>
        </a:p>
      </dsp:txBody>
      <dsp:txXfrm>
        <a:off x="5285891" y="0"/>
        <a:ext cx="1637588" cy="1324304"/>
      </dsp:txXfrm>
    </dsp:sp>
    <dsp:sp modelId="{A2985835-D852-441F-96C3-837C975A6110}">
      <dsp:nvSpPr>
        <dsp:cNvPr id="0" name=""/>
        <dsp:cNvSpPr/>
      </dsp:nvSpPr>
      <dsp:spPr>
        <a:xfrm>
          <a:off x="5449650" y="1324681"/>
          <a:ext cx="1310071" cy="86724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kumimoji="1" lang="en-US" altLang="ja-JP" sz="1400" kern="1200" dirty="0"/>
            <a:t>imi.go.jp</a:t>
          </a:r>
          <a:endParaRPr kumimoji="1" lang="ja-JP" altLang="en-US" sz="1400" kern="1200" dirty="0"/>
        </a:p>
        <a:p>
          <a:pPr marL="114300" lvl="1" indent="-114300" algn="l" defTabSz="622300">
            <a:lnSpc>
              <a:spcPct val="90000"/>
            </a:lnSpc>
            <a:spcBef>
              <a:spcPct val="0"/>
            </a:spcBef>
            <a:spcAft>
              <a:spcPct val="15000"/>
            </a:spcAft>
            <a:buChar char="•"/>
          </a:pPr>
          <a:r>
            <a:rPr kumimoji="1" lang="ja-JP" altLang="en-US" sz="1100" kern="1200" baseline="0">
              <a:latin typeface="Calibri"/>
              <a:ea typeface="IPA Pゴシック"/>
              <a:cs typeface="+mn-cs"/>
            </a:rPr>
            <a:t>データ公開手順</a:t>
          </a:r>
          <a:endParaRPr kumimoji="1" lang="ja-JP" altLang="en-US" sz="1100" kern="1200" baseline="0" dirty="0">
            <a:latin typeface="Calibri"/>
            <a:ea typeface="IPA Pゴシック"/>
            <a:cs typeface="+mn-cs"/>
          </a:endParaRPr>
        </a:p>
        <a:p>
          <a:pPr marL="114300" lvl="1" indent="-114300" algn="l" defTabSz="622300">
            <a:lnSpc>
              <a:spcPct val="90000"/>
            </a:lnSpc>
            <a:spcBef>
              <a:spcPct val="0"/>
            </a:spcBef>
            <a:spcAft>
              <a:spcPct val="15000"/>
            </a:spcAft>
            <a:buChar char="•"/>
          </a:pPr>
          <a:r>
            <a:rPr kumimoji="1" lang="ja-JP" altLang="en-US" sz="1100" kern="1200" baseline="0" dirty="0">
              <a:latin typeface="Calibri"/>
              <a:ea typeface="IPA Pゴシック"/>
              <a:cs typeface="+mn-cs"/>
            </a:rPr>
            <a:t>解説</a:t>
          </a:r>
        </a:p>
        <a:p>
          <a:pPr marL="114300" lvl="1" indent="-114300" algn="l" defTabSz="622300">
            <a:lnSpc>
              <a:spcPct val="90000"/>
            </a:lnSpc>
            <a:spcBef>
              <a:spcPct val="0"/>
            </a:spcBef>
            <a:spcAft>
              <a:spcPct val="15000"/>
            </a:spcAft>
            <a:buChar char="•"/>
          </a:pPr>
          <a:r>
            <a:rPr kumimoji="1" lang="ja-JP" altLang="en-US" sz="1100" kern="1200" baseline="0" dirty="0">
              <a:latin typeface="Calibri"/>
              <a:ea typeface="IPA Pゴシック"/>
              <a:cs typeface="+mn-cs"/>
            </a:rPr>
            <a:t>検討中の語彙</a:t>
          </a:r>
        </a:p>
      </dsp:txBody>
      <dsp:txXfrm>
        <a:off x="5475051" y="1350082"/>
        <a:ext cx="1259269" cy="816440"/>
      </dsp:txXfrm>
    </dsp:sp>
    <dsp:sp modelId="{33AA26DB-CE44-43B3-B6EA-1245E42C892F}">
      <dsp:nvSpPr>
        <dsp:cNvPr id="0" name=""/>
        <dsp:cNvSpPr/>
      </dsp:nvSpPr>
      <dsp:spPr>
        <a:xfrm>
          <a:off x="5449650" y="2325346"/>
          <a:ext cx="1310071" cy="86724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kumimoji="1" lang="ja-JP" altLang="en-US" sz="1400" kern="1200" dirty="0"/>
            <a:t>セミナー</a:t>
          </a:r>
        </a:p>
        <a:p>
          <a:pPr marL="114300" lvl="1" indent="-114300" algn="l" defTabSz="622300">
            <a:lnSpc>
              <a:spcPct val="90000"/>
            </a:lnSpc>
            <a:spcBef>
              <a:spcPct val="0"/>
            </a:spcBef>
            <a:spcAft>
              <a:spcPct val="15000"/>
            </a:spcAft>
            <a:buChar char="•"/>
          </a:pPr>
          <a:r>
            <a:rPr kumimoji="1" lang="ja-JP" altLang="en-US" sz="1100" kern="1200" baseline="0" dirty="0">
              <a:solidFill>
                <a:srgbClr val="000000">
                  <a:hueOff val="0"/>
                  <a:satOff val="0"/>
                  <a:lumOff val="0"/>
                  <a:alphaOff val="0"/>
                </a:srgbClr>
              </a:solidFill>
              <a:latin typeface="Calibri"/>
              <a:ea typeface="IPA Pゴシック"/>
              <a:cs typeface="+mn-cs"/>
            </a:rPr>
            <a:t>講演資料・動画</a:t>
          </a:r>
        </a:p>
      </dsp:txBody>
      <dsp:txXfrm>
        <a:off x="5475051" y="2350747"/>
        <a:ext cx="1259269" cy="816440"/>
      </dsp:txXfrm>
    </dsp:sp>
    <dsp:sp modelId="{B7A277F6-F43E-4FA0-A413-942DE55AE913}">
      <dsp:nvSpPr>
        <dsp:cNvPr id="0" name=""/>
        <dsp:cNvSpPr/>
      </dsp:nvSpPr>
      <dsp:spPr>
        <a:xfrm>
          <a:off x="5449650" y="3326011"/>
          <a:ext cx="1310071" cy="86724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kumimoji="1" lang="ja-JP" altLang="en-US" sz="1400" kern="1200" dirty="0"/>
            <a:t>検討プロセス</a:t>
          </a:r>
        </a:p>
        <a:p>
          <a:pPr marL="57150" lvl="1" indent="-57150" algn="l" defTabSz="488950">
            <a:lnSpc>
              <a:spcPct val="90000"/>
            </a:lnSpc>
            <a:spcBef>
              <a:spcPct val="0"/>
            </a:spcBef>
            <a:spcAft>
              <a:spcPct val="15000"/>
            </a:spcAft>
            <a:buChar char="•"/>
          </a:pPr>
          <a:r>
            <a:rPr kumimoji="1" lang="ja-JP" altLang="en-US" sz="1100" kern="1200" dirty="0">
              <a:solidFill>
                <a:srgbClr val="000000">
                  <a:hueOff val="0"/>
                  <a:satOff val="0"/>
                  <a:lumOff val="0"/>
                  <a:alphaOff val="0"/>
                </a:srgbClr>
              </a:solidFill>
              <a:latin typeface="Calibri"/>
              <a:ea typeface="IPA Pゴシック"/>
              <a:cs typeface="+mn-cs"/>
            </a:rPr>
            <a:t>検討・策定の体制や手順</a:t>
          </a:r>
        </a:p>
      </dsp:txBody>
      <dsp:txXfrm>
        <a:off x="5475051" y="3351412"/>
        <a:ext cx="1259269" cy="816440"/>
      </dsp:txXfrm>
    </dsp:sp>
    <dsp:sp modelId="{85F628F7-CD64-4ACF-92EC-F36AD6274500}">
      <dsp:nvSpPr>
        <dsp:cNvPr id="0" name=""/>
        <dsp:cNvSpPr/>
      </dsp:nvSpPr>
      <dsp:spPr>
        <a:xfrm>
          <a:off x="7046299" y="0"/>
          <a:ext cx="1637588" cy="441434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kern="1200" dirty="0"/>
            <a:t>IMI</a:t>
          </a:r>
          <a:r>
            <a:rPr kumimoji="1" lang="ja-JP" altLang="en-US" sz="1400" kern="1200" dirty="0"/>
            <a:t>パートナー</a:t>
          </a:r>
        </a:p>
      </dsp:txBody>
      <dsp:txXfrm>
        <a:off x="7046299" y="0"/>
        <a:ext cx="1637588" cy="1324304"/>
      </dsp:txXfrm>
    </dsp:sp>
    <dsp:sp modelId="{0F6D8FF6-9919-492A-B937-E7FF6C973481}">
      <dsp:nvSpPr>
        <dsp:cNvPr id="0" name=""/>
        <dsp:cNvSpPr/>
      </dsp:nvSpPr>
      <dsp:spPr>
        <a:xfrm>
          <a:off x="7210058" y="1324594"/>
          <a:ext cx="1310071" cy="154799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kumimoji="1" lang="ja-JP" altLang="en-US" sz="1400" kern="1200" dirty="0"/>
            <a:t>語彙整備・活用</a:t>
          </a:r>
        </a:p>
        <a:p>
          <a:pPr marL="57150" lvl="1" indent="-57150" algn="l" defTabSz="488950">
            <a:lnSpc>
              <a:spcPct val="90000"/>
            </a:lnSpc>
            <a:spcBef>
              <a:spcPct val="0"/>
            </a:spcBef>
            <a:spcAft>
              <a:spcPct val="15000"/>
            </a:spcAft>
            <a:buChar char="•"/>
          </a:pPr>
          <a:r>
            <a:rPr kumimoji="1" lang="ja-JP" altLang="en-US" sz="1100" kern="1200" baseline="0">
              <a:latin typeface="Calibri"/>
              <a:ea typeface="IPA Pゴシック"/>
              <a:cs typeface="+mn-cs"/>
            </a:rPr>
            <a:t>埼玉県</a:t>
          </a:r>
          <a:endParaRPr kumimoji="1" lang="ja-JP" altLang="en-US" sz="1100" kern="1200" baseline="0" dirty="0">
            <a:latin typeface="Calibri"/>
            <a:ea typeface="IPA Pゴシック"/>
            <a:cs typeface="+mn-cs"/>
          </a:endParaRPr>
        </a:p>
        <a:p>
          <a:pPr marL="57150" lvl="1" indent="-57150" algn="l" defTabSz="488950">
            <a:lnSpc>
              <a:spcPct val="90000"/>
            </a:lnSpc>
            <a:spcBef>
              <a:spcPct val="0"/>
            </a:spcBef>
            <a:spcAft>
              <a:spcPct val="15000"/>
            </a:spcAft>
            <a:buChar char="•"/>
          </a:pPr>
          <a:r>
            <a:rPr kumimoji="1" lang="ja-JP" altLang="en-US" sz="1100" kern="1200" baseline="0" dirty="0">
              <a:latin typeface="Calibri"/>
              <a:ea typeface="IPA Pゴシック"/>
              <a:cs typeface="+mn-cs"/>
            </a:rPr>
            <a:t>さがみオープンデータ推進協議会</a:t>
          </a:r>
        </a:p>
        <a:p>
          <a:pPr marL="57150" lvl="1" indent="-57150" algn="l" defTabSz="488950">
            <a:lnSpc>
              <a:spcPct val="90000"/>
            </a:lnSpc>
            <a:spcBef>
              <a:spcPct val="0"/>
            </a:spcBef>
            <a:spcAft>
              <a:spcPct val="15000"/>
            </a:spcAft>
            <a:buChar char="•"/>
          </a:pPr>
          <a:r>
            <a:rPr kumimoji="1" lang="ja-JP" altLang="en-US" sz="1100" kern="1200" baseline="0">
              <a:latin typeface="Calibri"/>
              <a:ea typeface="IPA Pゴシック"/>
              <a:cs typeface="+mn-cs"/>
            </a:rPr>
            <a:t>法人インフォ</a:t>
          </a:r>
          <a:endParaRPr kumimoji="1" lang="ja-JP" altLang="en-US" sz="1100" kern="1200" baseline="0" dirty="0">
            <a:latin typeface="Calibri"/>
            <a:ea typeface="IPA Pゴシック"/>
            <a:cs typeface="+mn-cs"/>
          </a:endParaRPr>
        </a:p>
        <a:p>
          <a:pPr marL="57150" lvl="1" indent="-57150" algn="l" defTabSz="488950">
            <a:lnSpc>
              <a:spcPct val="90000"/>
            </a:lnSpc>
            <a:spcBef>
              <a:spcPct val="0"/>
            </a:spcBef>
            <a:spcAft>
              <a:spcPct val="15000"/>
            </a:spcAft>
            <a:buChar char="•"/>
          </a:pPr>
          <a:r>
            <a:rPr kumimoji="1" lang="ja-JP" altLang="en-US" sz="1100" kern="1200" baseline="0" dirty="0">
              <a:latin typeface="Calibri"/>
              <a:ea typeface="IPA Pゴシック"/>
              <a:cs typeface="+mn-cs"/>
            </a:rPr>
            <a:t>データ流通推進協議会</a:t>
          </a:r>
          <a:r>
            <a:rPr kumimoji="1" lang="en-US" altLang="ja-JP" sz="1100" kern="1200" baseline="0" dirty="0">
              <a:latin typeface="Calibri"/>
              <a:ea typeface="IPA Pゴシック"/>
              <a:cs typeface="+mn-cs"/>
            </a:rPr>
            <a:t>	</a:t>
          </a:r>
          <a:r>
            <a:rPr kumimoji="1" lang="ja-JP" altLang="en-US" sz="1100" kern="1200" baseline="0" dirty="0">
              <a:latin typeface="Calibri"/>
              <a:ea typeface="IPA Pゴシック"/>
              <a:cs typeface="+mn-cs"/>
            </a:rPr>
            <a:t>など</a:t>
          </a:r>
        </a:p>
      </dsp:txBody>
      <dsp:txXfrm>
        <a:off x="7248429" y="1362965"/>
        <a:ext cx="1233329" cy="1471257"/>
      </dsp:txXfrm>
    </dsp:sp>
    <dsp:sp modelId="{3680E0B3-60BD-405A-8B21-01B40871DB13}">
      <dsp:nvSpPr>
        <dsp:cNvPr id="0" name=""/>
        <dsp:cNvSpPr/>
      </dsp:nvSpPr>
      <dsp:spPr>
        <a:xfrm>
          <a:off x="7210058" y="3048693"/>
          <a:ext cx="1310071" cy="1144648"/>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kumimoji="1" lang="ja-JP" altLang="en-US" sz="1400" kern="1200" dirty="0"/>
            <a:t>相互運用性向上</a:t>
          </a:r>
        </a:p>
        <a:p>
          <a:pPr marL="57150" lvl="1" indent="-57150" algn="l" defTabSz="488950">
            <a:lnSpc>
              <a:spcPct val="90000"/>
            </a:lnSpc>
            <a:spcBef>
              <a:spcPct val="0"/>
            </a:spcBef>
            <a:spcAft>
              <a:spcPct val="15000"/>
            </a:spcAft>
            <a:buChar char="•"/>
          </a:pPr>
          <a:r>
            <a:rPr kumimoji="1" lang="en-US" altLang="ja-JP" sz="1100" kern="1200" baseline="0" dirty="0"/>
            <a:t>XBRL</a:t>
          </a:r>
          <a:endParaRPr kumimoji="1" lang="ja-JP" altLang="en-US" sz="1100" kern="1200" baseline="0" dirty="0"/>
        </a:p>
        <a:p>
          <a:pPr marL="57150" lvl="1" indent="-57150" algn="l" defTabSz="488950">
            <a:lnSpc>
              <a:spcPct val="90000"/>
            </a:lnSpc>
            <a:spcBef>
              <a:spcPct val="0"/>
            </a:spcBef>
            <a:spcAft>
              <a:spcPct val="15000"/>
            </a:spcAft>
            <a:buChar char="•"/>
          </a:pPr>
          <a:r>
            <a:rPr kumimoji="1" lang="ja-JP" altLang="en-US" sz="1100" kern="1200" baseline="0" dirty="0"/>
            <a:t>統計</a:t>
          </a:r>
          <a:r>
            <a:rPr kumimoji="1" lang="en-US" altLang="ja-JP" sz="1100" kern="1200" baseline="0" dirty="0"/>
            <a:t>LOD</a:t>
          </a:r>
          <a:r>
            <a:rPr kumimoji="1" lang="ja-JP" altLang="en-US" sz="1100" kern="1200" baseline="0" dirty="0"/>
            <a:t>　など</a:t>
          </a:r>
        </a:p>
      </dsp:txBody>
      <dsp:txXfrm>
        <a:off x="7243584" y="3082219"/>
        <a:ext cx="1243019" cy="1077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8022C-BC0F-4009-85A5-69660FA09161}">
      <dsp:nvSpPr>
        <dsp:cNvPr id="0" name=""/>
        <dsp:cNvSpPr/>
      </dsp:nvSpPr>
      <dsp:spPr>
        <a:xfrm rot="21300000">
          <a:off x="18831" y="1504429"/>
          <a:ext cx="8357036" cy="797021"/>
        </a:xfrm>
        <a:prstGeom prst="mathMinus">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DFF0A9-DDCA-433F-A5CF-033C818318EC}">
      <dsp:nvSpPr>
        <dsp:cNvPr id="0" name=""/>
        <dsp:cNvSpPr/>
      </dsp:nvSpPr>
      <dsp:spPr>
        <a:xfrm>
          <a:off x="1007364" y="190294"/>
          <a:ext cx="2518410" cy="1522352"/>
        </a:xfrm>
        <a:prstGeom prst="down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1E64ED-77DE-4E2F-B3B0-52288458A75C}">
      <dsp:nvSpPr>
        <dsp:cNvPr id="0" name=""/>
        <dsp:cNvSpPr/>
      </dsp:nvSpPr>
      <dsp:spPr>
        <a:xfrm>
          <a:off x="4449191" y="0"/>
          <a:ext cx="2686304" cy="159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ja-JP" altLang="en-US" sz="2000" kern="1200" dirty="0">
              <a:solidFill>
                <a:srgbClr val="000000">
                  <a:hueOff val="0"/>
                  <a:satOff val="0"/>
                  <a:lumOff val="0"/>
                  <a:alphaOff val="0"/>
                </a:srgbClr>
              </a:solidFill>
              <a:latin typeface="Calibri"/>
              <a:ea typeface="IPA Pゴシック"/>
              <a:cs typeface="+mn-cs"/>
            </a:rPr>
            <a:t>使われるデータ</a:t>
          </a:r>
        </a:p>
        <a:p>
          <a:pPr marL="171450" lvl="1" indent="0" algn="just" defTabSz="800100">
            <a:lnSpc>
              <a:spcPct val="90000"/>
            </a:lnSpc>
            <a:spcBef>
              <a:spcPct val="0"/>
            </a:spcBef>
            <a:spcAft>
              <a:spcPct val="15000"/>
            </a:spcAft>
            <a:buChar char="•"/>
          </a:pPr>
          <a:r>
            <a:rPr lang="ja-JP" altLang="en-US" sz="1800" b="1" kern="1200" dirty="0">
              <a:solidFill>
                <a:srgbClr val="000000">
                  <a:hueOff val="0"/>
                  <a:satOff val="0"/>
                  <a:lumOff val="0"/>
                  <a:alphaOff val="0"/>
                </a:srgbClr>
              </a:solidFill>
              <a:latin typeface="Calibri"/>
              <a:ea typeface="IPA Pゴシック"/>
              <a:cs typeface="+mn-cs"/>
            </a:rPr>
            <a:t>自治体の活用</a:t>
          </a:r>
          <a:r>
            <a:rPr lang="ja-JP" altLang="en-US" sz="1800" b="1" kern="1200" dirty="0"/>
            <a:t>ニーズ</a:t>
          </a:r>
          <a:r>
            <a:rPr lang="ja-JP" altLang="en-US" sz="1800" kern="1200" dirty="0"/>
            <a:t>の高い共通的なデータ</a:t>
          </a:r>
        </a:p>
        <a:p>
          <a:pPr marL="171450" lvl="1" indent="0" algn="just" defTabSz="800100">
            <a:lnSpc>
              <a:spcPct val="90000"/>
            </a:lnSpc>
            <a:spcBef>
              <a:spcPct val="0"/>
            </a:spcBef>
            <a:spcAft>
              <a:spcPct val="15000"/>
            </a:spcAft>
            <a:buChar char="•"/>
          </a:pPr>
          <a:r>
            <a:rPr lang="ja-JP" altLang="en-US" sz="1800" b="1" kern="1200" dirty="0"/>
            <a:t>民間事業者によるデータ活用</a:t>
          </a:r>
          <a:endParaRPr lang="ja-JP" altLang="en-US" sz="1800" kern="1200" dirty="0"/>
        </a:p>
      </dsp:txBody>
      <dsp:txXfrm>
        <a:off x="4449191" y="0"/>
        <a:ext cx="2686304" cy="1598469"/>
      </dsp:txXfrm>
    </dsp:sp>
    <dsp:sp modelId="{93097800-DDAC-4780-92AB-127993B07716}">
      <dsp:nvSpPr>
        <dsp:cNvPr id="0" name=""/>
        <dsp:cNvSpPr/>
      </dsp:nvSpPr>
      <dsp:spPr>
        <a:xfrm>
          <a:off x="4868926" y="2093234"/>
          <a:ext cx="2518410" cy="1522352"/>
        </a:xfrm>
        <a:prstGeom prst="upArrow">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2DA66-2752-4EFA-9F0B-541880F22BD7}">
      <dsp:nvSpPr>
        <dsp:cNvPr id="0" name=""/>
        <dsp:cNvSpPr/>
      </dsp:nvSpPr>
      <dsp:spPr>
        <a:xfrm>
          <a:off x="1259205" y="2207410"/>
          <a:ext cx="2686304" cy="159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ja-JP" altLang="en-US" sz="2000" kern="1200" dirty="0"/>
            <a:t>提供できるデータ</a:t>
          </a:r>
        </a:p>
        <a:p>
          <a:pPr marL="171450" lvl="1" indent="-171450" algn="just" defTabSz="800100">
            <a:lnSpc>
              <a:spcPct val="90000"/>
            </a:lnSpc>
            <a:spcBef>
              <a:spcPct val="0"/>
            </a:spcBef>
            <a:spcAft>
              <a:spcPct val="15000"/>
            </a:spcAft>
            <a:buChar char="•"/>
          </a:pPr>
          <a:r>
            <a:rPr lang="ja-JP" altLang="en-US" sz="1800" b="1" kern="1200" dirty="0"/>
            <a:t>公開・運用の可能性が高い</a:t>
          </a:r>
          <a:r>
            <a:rPr lang="ja-JP" altLang="en-US" sz="1800" kern="1200" dirty="0"/>
            <a:t>データセット・データ項目</a:t>
          </a:r>
        </a:p>
      </dsp:txBody>
      <dsp:txXfrm>
        <a:off x="1259205" y="2207410"/>
        <a:ext cx="2686304" cy="1598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8DDF2-690C-4779-A243-2FCF5B54D1CF}">
      <dsp:nvSpPr>
        <dsp:cNvPr id="0" name=""/>
        <dsp:cNvSpPr/>
      </dsp:nvSpPr>
      <dsp:spPr>
        <a:xfrm>
          <a:off x="1152976" y="2566738"/>
          <a:ext cx="777976" cy="91440"/>
        </a:xfrm>
        <a:custGeom>
          <a:avLst/>
          <a:gdLst/>
          <a:ahLst/>
          <a:cxnLst/>
          <a:rect l="0" t="0" r="0" b="0"/>
          <a:pathLst>
            <a:path>
              <a:moveTo>
                <a:pt x="0" y="115182"/>
              </a:moveTo>
              <a:lnTo>
                <a:pt x="777976" y="115182"/>
              </a:lnTo>
              <a:lnTo>
                <a:pt x="777976" y="45720"/>
              </a:lnTo>
            </a:path>
          </a:pathLst>
        </a:cu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36CE9169-6FA2-410D-A32B-C00930D59948}">
      <dsp:nvSpPr>
        <dsp:cNvPr id="0" name=""/>
        <dsp:cNvSpPr/>
      </dsp:nvSpPr>
      <dsp:spPr>
        <a:xfrm>
          <a:off x="3629254" y="3757195"/>
          <a:ext cx="222279" cy="1119072"/>
        </a:xfrm>
        <a:custGeom>
          <a:avLst/>
          <a:gdLst/>
          <a:ahLst/>
          <a:cxnLst/>
          <a:rect l="0" t="0" r="0" b="0"/>
          <a:pathLst>
            <a:path>
              <a:moveTo>
                <a:pt x="0" y="0"/>
              </a:moveTo>
              <a:lnTo>
                <a:pt x="111139" y="0"/>
              </a:lnTo>
              <a:lnTo>
                <a:pt x="111139" y="1119072"/>
              </a:lnTo>
              <a:lnTo>
                <a:pt x="222279" y="1119072"/>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2580B6E8-C3E5-4C66-8801-BB8C286B876F}">
      <dsp:nvSpPr>
        <dsp:cNvPr id="0" name=""/>
        <dsp:cNvSpPr/>
      </dsp:nvSpPr>
      <dsp:spPr>
        <a:xfrm>
          <a:off x="4962928" y="3518245"/>
          <a:ext cx="380519" cy="1433699"/>
        </a:xfrm>
        <a:custGeom>
          <a:avLst/>
          <a:gdLst/>
          <a:ahLst/>
          <a:cxnLst/>
          <a:rect l="0" t="0" r="0" b="0"/>
          <a:pathLst>
            <a:path>
              <a:moveTo>
                <a:pt x="0" y="0"/>
              </a:moveTo>
              <a:lnTo>
                <a:pt x="269379" y="0"/>
              </a:lnTo>
              <a:lnTo>
                <a:pt x="269379" y="1433699"/>
              </a:lnTo>
              <a:lnTo>
                <a:pt x="380519" y="1433699"/>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EB7D870A-D4A4-446B-9E3D-BE974A7A6DBB}">
      <dsp:nvSpPr>
        <dsp:cNvPr id="0" name=""/>
        <dsp:cNvSpPr/>
      </dsp:nvSpPr>
      <dsp:spPr>
        <a:xfrm>
          <a:off x="4962928" y="3518245"/>
          <a:ext cx="380519" cy="955799"/>
        </a:xfrm>
        <a:custGeom>
          <a:avLst/>
          <a:gdLst/>
          <a:ahLst/>
          <a:cxnLst/>
          <a:rect l="0" t="0" r="0" b="0"/>
          <a:pathLst>
            <a:path>
              <a:moveTo>
                <a:pt x="0" y="0"/>
              </a:moveTo>
              <a:lnTo>
                <a:pt x="269379" y="0"/>
              </a:lnTo>
              <a:lnTo>
                <a:pt x="269379" y="955799"/>
              </a:lnTo>
              <a:lnTo>
                <a:pt x="380519" y="955799"/>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CB1EA8C0-0180-44C5-A80F-578BB1CFB79F}">
      <dsp:nvSpPr>
        <dsp:cNvPr id="0" name=""/>
        <dsp:cNvSpPr/>
      </dsp:nvSpPr>
      <dsp:spPr>
        <a:xfrm>
          <a:off x="4962928" y="3518245"/>
          <a:ext cx="380519" cy="477899"/>
        </a:xfrm>
        <a:custGeom>
          <a:avLst/>
          <a:gdLst/>
          <a:ahLst/>
          <a:cxnLst/>
          <a:rect l="0" t="0" r="0" b="0"/>
          <a:pathLst>
            <a:path>
              <a:moveTo>
                <a:pt x="0" y="0"/>
              </a:moveTo>
              <a:lnTo>
                <a:pt x="269379" y="0"/>
              </a:lnTo>
              <a:lnTo>
                <a:pt x="269379" y="477899"/>
              </a:lnTo>
              <a:lnTo>
                <a:pt x="380519" y="477899"/>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1ADD8FCD-F78E-4214-81B7-585EC2114997}">
      <dsp:nvSpPr>
        <dsp:cNvPr id="0" name=""/>
        <dsp:cNvSpPr/>
      </dsp:nvSpPr>
      <dsp:spPr>
        <a:xfrm>
          <a:off x="4962928" y="3472525"/>
          <a:ext cx="371728" cy="91440"/>
        </a:xfrm>
        <a:custGeom>
          <a:avLst/>
          <a:gdLst/>
          <a:ahLst/>
          <a:cxnLst/>
          <a:rect l="0" t="0" r="0" b="0"/>
          <a:pathLst>
            <a:path>
              <a:moveTo>
                <a:pt x="0" y="45720"/>
              </a:moveTo>
              <a:lnTo>
                <a:pt x="371728" y="45720"/>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B6B9390A-5A11-4068-9553-92AF3ECE40CE}">
      <dsp:nvSpPr>
        <dsp:cNvPr id="0" name=""/>
        <dsp:cNvSpPr/>
      </dsp:nvSpPr>
      <dsp:spPr>
        <a:xfrm>
          <a:off x="4962928" y="3040345"/>
          <a:ext cx="380519" cy="477899"/>
        </a:xfrm>
        <a:custGeom>
          <a:avLst/>
          <a:gdLst/>
          <a:ahLst/>
          <a:cxnLst/>
          <a:rect l="0" t="0" r="0" b="0"/>
          <a:pathLst>
            <a:path>
              <a:moveTo>
                <a:pt x="0" y="477899"/>
              </a:moveTo>
              <a:lnTo>
                <a:pt x="269379" y="477899"/>
              </a:lnTo>
              <a:lnTo>
                <a:pt x="269379" y="0"/>
              </a:lnTo>
              <a:lnTo>
                <a:pt x="380519" y="0"/>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2E179A11-74DE-492C-BB31-CABD08CC3909}">
      <dsp:nvSpPr>
        <dsp:cNvPr id="0" name=""/>
        <dsp:cNvSpPr/>
      </dsp:nvSpPr>
      <dsp:spPr>
        <a:xfrm>
          <a:off x="4962928" y="2562445"/>
          <a:ext cx="380519" cy="955799"/>
        </a:xfrm>
        <a:custGeom>
          <a:avLst/>
          <a:gdLst/>
          <a:ahLst/>
          <a:cxnLst/>
          <a:rect l="0" t="0" r="0" b="0"/>
          <a:pathLst>
            <a:path>
              <a:moveTo>
                <a:pt x="0" y="955799"/>
              </a:moveTo>
              <a:lnTo>
                <a:pt x="269379" y="955799"/>
              </a:lnTo>
              <a:lnTo>
                <a:pt x="269379" y="0"/>
              </a:lnTo>
              <a:lnTo>
                <a:pt x="380519" y="0"/>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9E6007E7-734D-416A-97ED-43F1D80D0E56}">
      <dsp:nvSpPr>
        <dsp:cNvPr id="0" name=""/>
        <dsp:cNvSpPr/>
      </dsp:nvSpPr>
      <dsp:spPr>
        <a:xfrm>
          <a:off x="4962928" y="2084545"/>
          <a:ext cx="380519" cy="1433699"/>
        </a:xfrm>
        <a:custGeom>
          <a:avLst/>
          <a:gdLst/>
          <a:ahLst/>
          <a:cxnLst/>
          <a:rect l="0" t="0" r="0" b="0"/>
          <a:pathLst>
            <a:path>
              <a:moveTo>
                <a:pt x="0" y="1433699"/>
              </a:moveTo>
              <a:lnTo>
                <a:pt x="269379" y="1433699"/>
              </a:lnTo>
              <a:lnTo>
                <a:pt x="269379" y="0"/>
              </a:lnTo>
              <a:lnTo>
                <a:pt x="380519" y="0"/>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7C167808-C3E9-41A2-B980-82F2F9C95396}">
      <dsp:nvSpPr>
        <dsp:cNvPr id="0" name=""/>
        <dsp:cNvSpPr/>
      </dsp:nvSpPr>
      <dsp:spPr>
        <a:xfrm>
          <a:off x="3629254" y="3518245"/>
          <a:ext cx="222279" cy="238949"/>
        </a:xfrm>
        <a:custGeom>
          <a:avLst/>
          <a:gdLst/>
          <a:ahLst/>
          <a:cxnLst/>
          <a:rect l="0" t="0" r="0" b="0"/>
          <a:pathLst>
            <a:path>
              <a:moveTo>
                <a:pt x="0" y="238949"/>
              </a:moveTo>
              <a:lnTo>
                <a:pt x="111139" y="238949"/>
              </a:lnTo>
              <a:lnTo>
                <a:pt x="111139" y="0"/>
              </a:lnTo>
              <a:lnTo>
                <a:pt x="222279" y="0"/>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F896362C-1609-4739-A3EA-3927A0D2E862}">
      <dsp:nvSpPr>
        <dsp:cNvPr id="0" name=""/>
        <dsp:cNvSpPr/>
      </dsp:nvSpPr>
      <dsp:spPr>
        <a:xfrm>
          <a:off x="1152976" y="2681920"/>
          <a:ext cx="1468264" cy="1075274"/>
        </a:xfrm>
        <a:custGeom>
          <a:avLst/>
          <a:gdLst/>
          <a:ahLst/>
          <a:cxnLst/>
          <a:rect l="0" t="0" r="0" b="0"/>
          <a:pathLst>
            <a:path>
              <a:moveTo>
                <a:pt x="0" y="0"/>
              </a:moveTo>
              <a:lnTo>
                <a:pt x="1357124" y="0"/>
              </a:lnTo>
              <a:lnTo>
                <a:pt x="1357124" y="1075274"/>
              </a:lnTo>
              <a:lnTo>
                <a:pt x="1468264" y="1075274"/>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0525A1FA-41FD-41E4-AE56-890FEF451512}">
      <dsp:nvSpPr>
        <dsp:cNvPr id="0" name=""/>
        <dsp:cNvSpPr/>
      </dsp:nvSpPr>
      <dsp:spPr>
        <a:xfrm>
          <a:off x="3629254" y="1606645"/>
          <a:ext cx="222279" cy="1433699"/>
        </a:xfrm>
        <a:custGeom>
          <a:avLst/>
          <a:gdLst/>
          <a:ahLst/>
          <a:cxnLst/>
          <a:rect l="0" t="0" r="0" b="0"/>
          <a:pathLst>
            <a:path>
              <a:moveTo>
                <a:pt x="0" y="0"/>
              </a:moveTo>
              <a:lnTo>
                <a:pt x="111139" y="0"/>
              </a:lnTo>
              <a:lnTo>
                <a:pt x="111139" y="1433699"/>
              </a:lnTo>
              <a:lnTo>
                <a:pt x="222279" y="1433699"/>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CAD1292E-C5CD-438E-A676-5782F3945CC6}">
      <dsp:nvSpPr>
        <dsp:cNvPr id="0" name=""/>
        <dsp:cNvSpPr/>
      </dsp:nvSpPr>
      <dsp:spPr>
        <a:xfrm>
          <a:off x="3629254" y="1606645"/>
          <a:ext cx="222279" cy="955799"/>
        </a:xfrm>
        <a:custGeom>
          <a:avLst/>
          <a:gdLst/>
          <a:ahLst/>
          <a:cxnLst/>
          <a:rect l="0" t="0" r="0" b="0"/>
          <a:pathLst>
            <a:path>
              <a:moveTo>
                <a:pt x="0" y="0"/>
              </a:moveTo>
              <a:lnTo>
                <a:pt x="111139" y="0"/>
              </a:lnTo>
              <a:lnTo>
                <a:pt x="111139" y="955799"/>
              </a:lnTo>
              <a:lnTo>
                <a:pt x="222279" y="955799"/>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6BFFF97A-ADE0-420D-A289-275043B5C641}">
      <dsp:nvSpPr>
        <dsp:cNvPr id="0" name=""/>
        <dsp:cNvSpPr/>
      </dsp:nvSpPr>
      <dsp:spPr>
        <a:xfrm>
          <a:off x="3629254" y="1606645"/>
          <a:ext cx="222279" cy="477899"/>
        </a:xfrm>
        <a:custGeom>
          <a:avLst/>
          <a:gdLst/>
          <a:ahLst/>
          <a:cxnLst/>
          <a:rect l="0" t="0" r="0" b="0"/>
          <a:pathLst>
            <a:path>
              <a:moveTo>
                <a:pt x="0" y="0"/>
              </a:moveTo>
              <a:lnTo>
                <a:pt x="111139" y="0"/>
              </a:lnTo>
              <a:lnTo>
                <a:pt x="111139" y="477899"/>
              </a:lnTo>
              <a:lnTo>
                <a:pt x="222279" y="477899"/>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09EB986D-BCC1-4915-AD96-A3AC5FAFC17E}">
      <dsp:nvSpPr>
        <dsp:cNvPr id="0" name=""/>
        <dsp:cNvSpPr/>
      </dsp:nvSpPr>
      <dsp:spPr>
        <a:xfrm>
          <a:off x="3629254" y="1560925"/>
          <a:ext cx="222279" cy="91440"/>
        </a:xfrm>
        <a:custGeom>
          <a:avLst/>
          <a:gdLst/>
          <a:ahLst/>
          <a:cxnLst/>
          <a:rect l="0" t="0" r="0" b="0"/>
          <a:pathLst>
            <a:path>
              <a:moveTo>
                <a:pt x="0" y="45720"/>
              </a:moveTo>
              <a:lnTo>
                <a:pt x="222279" y="45720"/>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7D0E5E0A-0E52-4D00-805E-5C0C37025AF6}">
      <dsp:nvSpPr>
        <dsp:cNvPr id="0" name=""/>
        <dsp:cNvSpPr/>
      </dsp:nvSpPr>
      <dsp:spPr>
        <a:xfrm>
          <a:off x="3629254" y="1128745"/>
          <a:ext cx="222279" cy="477899"/>
        </a:xfrm>
        <a:custGeom>
          <a:avLst/>
          <a:gdLst/>
          <a:ahLst/>
          <a:cxnLst/>
          <a:rect l="0" t="0" r="0" b="0"/>
          <a:pathLst>
            <a:path>
              <a:moveTo>
                <a:pt x="0" y="477899"/>
              </a:moveTo>
              <a:lnTo>
                <a:pt x="111139" y="477899"/>
              </a:lnTo>
              <a:lnTo>
                <a:pt x="111139" y="0"/>
              </a:lnTo>
              <a:lnTo>
                <a:pt x="222279" y="0"/>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18B2D6C6-60E1-4FFD-A1EB-05916C061AF5}">
      <dsp:nvSpPr>
        <dsp:cNvPr id="0" name=""/>
        <dsp:cNvSpPr/>
      </dsp:nvSpPr>
      <dsp:spPr>
        <a:xfrm>
          <a:off x="3629254" y="650845"/>
          <a:ext cx="222279" cy="955799"/>
        </a:xfrm>
        <a:custGeom>
          <a:avLst/>
          <a:gdLst/>
          <a:ahLst/>
          <a:cxnLst/>
          <a:rect l="0" t="0" r="0" b="0"/>
          <a:pathLst>
            <a:path>
              <a:moveTo>
                <a:pt x="0" y="955799"/>
              </a:moveTo>
              <a:lnTo>
                <a:pt x="111139" y="955799"/>
              </a:lnTo>
              <a:lnTo>
                <a:pt x="111139" y="0"/>
              </a:lnTo>
              <a:lnTo>
                <a:pt x="222279" y="0"/>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4C15F7C9-9F2F-4DCD-99A0-15A817328EA9}">
      <dsp:nvSpPr>
        <dsp:cNvPr id="0" name=""/>
        <dsp:cNvSpPr/>
      </dsp:nvSpPr>
      <dsp:spPr>
        <a:xfrm>
          <a:off x="3629254" y="172945"/>
          <a:ext cx="222279" cy="1433699"/>
        </a:xfrm>
        <a:custGeom>
          <a:avLst/>
          <a:gdLst/>
          <a:ahLst/>
          <a:cxnLst/>
          <a:rect l="0" t="0" r="0" b="0"/>
          <a:pathLst>
            <a:path>
              <a:moveTo>
                <a:pt x="0" y="1433699"/>
              </a:moveTo>
              <a:lnTo>
                <a:pt x="111139" y="1433699"/>
              </a:lnTo>
              <a:lnTo>
                <a:pt x="111139" y="0"/>
              </a:lnTo>
              <a:lnTo>
                <a:pt x="222279" y="0"/>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816BC8DD-33E2-4E32-A7E1-8033C93CCD8E}">
      <dsp:nvSpPr>
        <dsp:cNvPr id="0" name=""/>
        <dsp:cNvSpPr/>
      </dsp:nvSpPr>
      <dsp:spPr>
        <a:xfrm>
          <a:off x="1152976" y="1606645"/>
          <a:ext cx="1468264" cy="1075274"/>
        </a:xfrm>
        <a:custGeom>
          <a:avLst/>
          <a:gdLst/>
          <a:ahLst/>
          <a:cxnLst/>
          <a:rect l="0" t="0" r="0" b="0"/>
          <a:pathLst>
            <a:path>
              <a:moveTo>
                <a:pt x="0" y="1075274"/>
              </a:moveTo>
              <a:lnTo>
                <a:pt x="1357124" y="1075274"/>
              </a:lnTo>
              <a:lnTo>
                <a:pt x="1357124" y="0"/>
              </a:lnTo>
              <a:lnTo>
                <a:pt x="1468264" y="0"/>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777528EA-82A7-4FD6-A32C-DA18D60545C5}">
      <dsp:nvSpPr>
        <dsp:cNvPr id="0" name=""/>
        <dsp:cNvSpPr/>
      </dsp:nvSpPr>
      <dsp:spPr>
        <a:xfrm>
          <a:off x="288966" y="2512432"/>
          <a:ext cx="864009" cy="338975"/>
        </a:xfrm>
        <a:prstGeom prst="rect">
          <a:avLst/>
        </a:prstGeom>
        <a:solidFill>
          <a:schemeClr val="lt1">
            <a:hueOff val="0"/>
            <a:satOff val="0"/>
            <a:lumOff val="0"/>
            <a:alphaOff val="0"/>
          </a:schemeClr>
        </a:solidFill>
        <a:ln w="127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t>データ説明資料</a:t>
          </a:r>
        </a:p>
      </dsp:txBody>
      <dsp:txXfrm>
        <a:off x="288966" y="2512432"/>
        <a:ext cx="864009" cy="338975"/>
      </dsp:txXfrm>
    </dsp:sp>
    <dsp:sp modelId="{B096DE76-D144-4CE5-A8CE-C5F4C62C96DB}">
      <dsp:nvSpPr>
        <dsp:cNvPr id="0" name=""/>
        <dsp:cNvSpPr/>
      </dsp:nvSpPr>
      <dsp:spPr>
        <a:xfrm>
          <a:off x="2621241" y="1437157"/>
          <a:ext cx="1008013" cy="338975"/>
        </a:xfrm>
        <a:prstGeom prst="rect">
          <a:avLst/>
        </a:prstGeom>
        <a:solidFill>
          <a:schemeClr val="lt1">
            <a:hueOff val="0"/>
            <a:satOff val="0"/>
            <a:lumOff val="0"/>
            <a:alphaOff val="0"/>
          </a:schemeClr>
        </a:solidFill>
        <a:ln w="127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データカタログ</a:t>
          </a:r>
          <a:r>
            <a:rPr kumimoji="1" lang="en-US" altLang="ja-JP" sz="900" kern="1200" dirty="0"/>
            <a:t>(</a:t>
          </a:r>
          <a:r>
            <a:rPr kumimoji="1" lang="ja-JP" altLang="en-US" sz="900" kern="1200" dirty="0"/>
            <a:t>公開データセット一覧</a:t>
          </a:r>
          <a:r>
            <a:rPr kumimoji="1" lang="en-US" altLang="ja-JP" sz="900" kern="1200" dirty="0"/>
            <a:t>)</a:t>
          </a:r>
          <a:endParaRPr kumimoji="1" lang="ja-JP" altLang="en-US" sz="900" kern="1200" dirty="0"/>
        </a:p>
      </dsp:txBody>
      <dsp:txXfrm>
        <a:off x="2621241" y="1437157"/>
        <a:ext cx="1008013" cy="338975"/>
      </dsp:txXfrm>
    </dsp:sp>
    <dsp:sp modelId="{E1CD9C31-5745-418E-8445-BCEEBA334423}">
      <dsp:nvSpPr>
        <dsp:cNvPr id="0" name=""/>
        <dsp:cNvSpPr/>
      </dsp:nvSpPr>
      <dsp:spPr>
        <a:xfrm>
          <a:off x="3851533" y="3457"/>
          <a:ext cx="1111395" cy="338975"/>
        </a:xfrm>
        <a:prstGeom prst="rect">
          <a:avLst/>
        </a:prstGeom>
        <a:noFill/>
        <a:ln w="127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データセット名</a:t>
          </a:r>
        </a:p>
      </dsp:txBody>
      <dsp:txXfrm>
        <a:off x="3851533" y="3457"/>
        <a:ext cx="1111395" cy="338975"/>
      </dsp:txXfrm>
    </dsp:sp>
    <dsp:sp modelId="{09C335C3-BF41-4BB0-A25A-14BB560B5436}">
      <dsp:nvSpPr>
        <dsp:cNvPr id="0" name=""/>
        <dsp:cNvSpPr/>
      </dsp:nvSpPr>
      <dsp:spPr>
        <a:xfrm>
          <a:off x="3851533" y="481357"/>
          <a:ext cx="1111395" cy="338975"/>
        </a:xfrm>
        <a:prstGeom prst="rect">
          <a:avLst/>
        </a:prstGeom>
        <a:noFill/>
        <a:ln w="127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データセット概要</a:t>
          </a:r>
        </a:p>
      </dsp:txBody>
      <dsp:txXfrm>
        <a:off x="3851533" y="481357"/>
        <a:ext cx="1111395" cy="338975"/>
      </dsp:txXfrm>
    </dsp:sp>
    <dsp:sp modelId="{1FB196E3-8FDA-4D07-A40D-A5C791221A84}">
      <dsp:nvSpPr>
        <dsp:cNvPr id="0" name=""/>
        <dsp:cNvSpPr/>
      </dsp:nvSpPr>
      <dsp:spPr>
        <a:xfrm>
          <a:off x="3851533" y="959257"/>
          <a:ext cx="1111395" cy="338975"/>
        </a:xfrm>
        <a:prstGeom prst="rect">
          <a:avLst/>
        </a:prstGeom>
        <a:noFill/>
        <a:ln w="127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データの目的</a:t>
          </a:r>
        </a:p>
      </dsp:txBody>
      <dsp:txXfrm>
        <a:off x="3851533" y="959257"/>
        <a:ext cx="1111395" cy="338975"/>
      </dsp:txXfrm>
    </dsp:sp>
    <dsp:sp modelId="{178CB6C1-1C0E-4EFB-BE7E-DB9C86A8A9D7}">
      <dsp:nvSpPr>
        <dsp:cNvPr id="0" name=""/>
        <dsp:cNvSpPr/>
      </dsp:nvSpPr>
      <dsp:spPr>
        <a:xfrm>
          <a:off x="3851533" y="1437157"/>
          <a:ext cx="1111395" cy="338975"/>
        </a:xfrm>
        <a:prstGeom prst="rect">
          <a:avLst/>
        </a:prstGeom>
        <a:noFill/>
        <a:ln w="127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公開ファイル形式</a:t>
          </a:r>
        </a:p>
      </dsp:txBody>
      <dsp:txXfrm>
        <a:off x="3851533" y="1437157"/>
        <a:ext cx="1111395" cy="338975"/>
      </dsp:txXfrm>
    </dsp:sp>
    <dsp:sp modelId="{F0FA7294-0C8B-4B99-9B02-4B74CEA872B0}">
      <dsp:nvSpPr>
        <dsp:cNvPr id="0" name=""/>
        <dsp:cNvSpPr/>
      </dsp:nvSpPr>
      <dsp:spPr>
        <a:xfrm>
          <a:off x="3851533" y="1915057"/>
          <a:ext cx="1111395" cy="338975"/>
        </a:xfrm>
        <a:prstGeom prst="rect">
          <a:avLst/>
        </a:prstGeom>
        <a:noFill/>
        <a:ln w="127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公開場所</a:t>
          </a:r>
        </a:p>
      </dsp:txBody>
      <dsp:txXfrm>
        <a:off x="3851533" y="1915057"/>
        <a:ext cx="1111395" cy="338975"/>
      </dsp:txXfrm>
    </dsp:sp>
    <dsp:sp modelId="{5CEF68BD-297A-4842-BEA2-853A22801247}">
      <dsp:nvSpPr>
        <dsp:cNvPr id="0" name=""/>
        <dsp:cNvSpPr/>
      </dsp:nvSpPr>
      <dsp:spPr>
        <a:xfrm>
          <a:off x="3851533" y="2392957"/>
          <a:ext cx="1111395" cy="338975"/>
        </a:xfrm>
        <a:prstGeom prst="rect">
          <a:avLst/>
        </a:prstGeom>
        <a:noFill/>
        <a:ln w="127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バージョン情報</a:t>
          </a:r>
        </a:p>
      </dsp:txBody>
      <dsp:txXfrm>
        <a:off x="3851533" y="2392957"/>
        <a:ext cx="1111395" cy="338975"/>
      </dsp:txXfrm>
    </dsp:sp>
    <dsp:sp modelId="{63A921E2-1EB7-4120-8FD5-91A822DAAD49}">
      <dsp:nvSpPr>
        <dsp:cNvPr id="0" name=""/>
        <dsp:cNvSpPr/>
      </dsp:nvSpPr>
      <dsp:spPr>
        <a:xfrm>
          <a:off x="3851533" y="2870857"/>
          <a:ext cx="1111395" cy="338975"/>
        </a:xfrm>
        <a:prstGeom prst="rect">
          <a:avLst/>
        </a:prstGeom>
        <a:noFill/>
        <a:ln w="127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備考</a:t>
          </a:r>
        </a:p>
      </dsp:txBody>
      <dsp:txXfrm>
        <a:off x="3851533" y="2870857"/>
        <a:ext cx="1111395" cy="338975"/>
      </dsp:txXfrm>
    </dsp:sp>
    <dsp:sp modelId="{97698EB0-6191-4D61-858A-33C898E0B31B}">
      <dsp:nvSpPr>
        <dsp:cNvPr id="0" name=""/>
        <dsp:cNvSpPr/>
      </dsp:nvSpPr>
      <dsp:spPr>
        <a:xfrm>
          <a:off x="2621241" y="3587707"/>
          <a:ext cx="1008013" cy="338975"/>
        </a:xfrm>
        <a:prstGeom prst="rect">
          <a:avLst/>
        </a:prstGeom>
        <a:noFill/>
        <a:ln w="127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データ項目定義書</a:t>
          </a:r>
        </a:p>
      </dsp:txBody>
      <dsp:txXfrm>
        <a:off x="2621241" y="3587707"/>
        <a:ext cx="1008013" cy="338975"/>
      </dsp:txXfrm>
    </dsp:sp>
    <dsp:sp modelId="{84EF14AA-4278-468C-A85E-D2694A10C55E}">
      <dsp:nvSpPr>
        <dsp:cNvPr id="0" name=""/>
        <dsp:cNvSpPr/>
      </dsp:nvSpPr>
      <dsp:spPr>
        <a:xfrm>
          <a:off x="3851533" y="3348757"/>
          <a:ext cx="1111395" cy="338975"/>
        </a:xfrm>
        <a:prstGeom prst="rect">
          <a:avLst/>
        </a:prstGeom>
        <a:solidFill>
          <a:schemeClr val="lt1">
            <a:hueOff val="0"/>
            <a:satOff val="0"/>
            <a:lumOff val="0"/>
            <a:alphaOff val="0"/>
          </a:schemeClr>
        </a:solidFill>
        <a:ln w="127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データセット</a:t>
          </a:r>
          <a:r>
            <a:rPr kumimoji="1" lang="en-US" altLang="ja-JP" sz="900" kern="1200" dirty="0"/>
            <a:t>1</a:t>
          </a:r>
          <a:br>
            <a:rPr kumimoji="1" lang="en-US" altLang="ja-JP" sz="900" kern="1200" dirty="0"/>
          </a:br>
          <a:r>
            <a:rPr kumimoji="1" lang="ja-JP" altLang="en-US" sz="900" kern="1200" dirty="0"/>
            <a:t>データ項目定義</a:t>
          </a:r>
        </a:p>
      </dsp:txBody>
      <dsp:txXfrm>
        <a:off x="3851533" y="3348757"/>
        <a:ext cx="1111395" cy="338975"/>
      </dsp:txXfrm>
    </dsp:sp>
    <dsp:sp modelId="{D4439D36-C153-4F6E-A946-BA759B2E6A01}">
      <dsp:nvSpPr>
        <dsp:cNvPr id="0" name=""/>
        <dsp:cNvSpPr/>
      </dsp:nvSpPr>
      <dsp:spPr>
        <a:xfrm>
          <a:off x="5343448" y="1915057"/>
          <a:ext cx="1111395" cy="338975"/>
        </a:xfrm>
        <a:prstGeom prst="rect">
          <a:avLst/>
        </a:prstGeom>
        <a:solidFill>
          <a:schemeClr val="lt1">
            <a:hueOff val="0"/>
            <a:satOff val="0"/>
            <a:lumOff val="0"/>
            <a:alphaOff val="0"/>
          </a:schemeClr>
        </a:solidFill>
        <a:ln w="127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項目名</a:t>
          </a:r>
        </a:p>
      </dsp:txBody>
      <dsp:txXfrm>
        <a:off x="5343448" y="1915057"/>
        <a:ext cx="1111395" cy="338975"/>
      </dsp:txXfrm>
    </dsp:sp>
    <dsp:sp modelId="{FFF60D9C-9CC8-4DA5-A015-DD4E93C77331}">
      <dsp:nvSpPr>
        <dsp:cNvPr id="0" name=""/>
        <dsp:cNvSpPr/>
      </dsp:nvSpPr>
      <dsp:spPr>
        <a:xfrm>
          <a:off x="5343448" y="2392957"/>
          <a:ext cx="1111395" cy="338975"/>
        </a:xfrm>
        <a:prstGeom prst="rect">
          <a:avLst/>
        </a:prstGeom>
        <a:solidFill>
          <a:schemeClr val="lt1">
            <a:hueOff val="0"/>
            <a:satOff val="0"/>
            <a:lumOff val="0"/>
            <a:alphaOff val="0"/>
          </a:schemeClr>
        </a:solidFill>
        <a:ln w="127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記載内容</a:t>
          </a:r>
          <a:endParaRPr kumimoji="1" lang="en-US" altLang="ja-JP" sz="900" kern="1200" dirty="0"/>
        </a:p>
      </dsp:txBody>
      <dsp:txXfrm>
        <a:off x="5343448" y="2392957"/>
        <a:ext cx="1111395" cy="338975"/>
      </dsp:txXfrm>
    </dsp:sp>
    <dsp:sp modelId="{3A39867B-6BB6-40AE-9259-B8FDC7B4BF0C}">
      <dsp:nvSpPr>
        <dsp:cNvPr id="0" name=""/>
        <dsp:cNvSpPr/>
      </dsp:nvSpPr>
      <dsp:spPr>
        <a:xfrm>
          <a:off x="5343448" y="2870857"/>
          <a:ext cx="1111395" cy="338975"/>
        </a:xfrm>
        <a:prstGeom prst="rect">
          <a:avLst/>
        </a:prstGeom>
        <a:solidFill>
          <a:schemeClr val="lt1">
            <a:hueOff val="0"/>
            <a:satOff val="0"/>
            <a:lumOff val="0"/>
            <a:alphaOff val="0"/>
          </a:schemeClr>
        </a:solidFill>
        <a:ln w="127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データ型</a:t>
          </a:r>
          <a:endParaRPr kumimoji="1" lang="en-US" altLang="ja-JP" sz="900" kern="1200" dirty="0"/>
        </a:p>
      </dsp:txBody>
      <dsp:txXfrm>
        <a:off x="5343448" y="2870857"/>
        <a:ext cx="1111395" cy="338975"/>
      </dsp:txXfrm>
    </dsp:sp>
    <dsp:sp modelId="{0E41D955-B021-4F65-BE88-0ACA8D8355CB}">
      <dsp:nvSpPr>
        <dsp:cNvPr id="0" name=""/>
        <dsp:cNvSpPr/>
      </dsp:nvSpPr>
      <dsp:spPr>
        <a:xfrm>
          <a:off x="5334657" y="3348757"/>
          <a:ext cx="1111395" cy="338975"/>
        </a:xfrm>
        <a:prstGeom prst="rect">
          <a:avLst/>
        </a:prstGeom>
        <a:solidFill>
          <a:schemeClr val="lt1">
            <a:hueOff val="0"/>
            <a:satOff val="0"/>
            <a:lumOff val="0"/>
            <a:alphaOff val="0"/>
          </a:schemeClr>
        </a:solidFill>
        <a:ln w="127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データ構造</a:t>
          </a:r>
          <a:endParaRPr kumimoji="1" lang="en-US" altLang="ja-JP" sz="900" kern="1200" dirty="0"/>
        </a:p>
      </dsp:txBody>
      <dsp:txXfrm>
        <a:off x="5334657" y="3348757"/>
        <a:ext cx="1111395" cy="338975"/>
      </dsp:txXfrm>
    </dsp:sp>
    <dsp:sp modelId="{752E42A0-84F4-403E-935F-4DDA3BC6B334}">
      <dsp:nvSpPr>
        <dsp:cNvPr id="0" name=""/>
        <dsp:cNvSpPr/>
      </dsp:nvSpPr>
      <dsp:spPr>
        <a:xfrm>
          <a:off x="5343448" y="3826657"/>
          <a:ext cx="1111395" cy="338975"/>
        </a:xfrm>
        <a:prstGeom prst="rect">
          <a:avLst/>
        </a:prstGeom>
        <a:solidFill>
          <a:schemeClr val="lt1">
            <a:hueOff val="0"/>
            <a:satOff val="0"/>
            <a:lumOff val="0"/>
            <a:alphaOff val="0"/>
          </a:schemeClr>
        </a:solidFill>
        <a:ln w="127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必須</a:t>
          </a:r>
          <a:r>
            <a:rPr kumimoji="1" lang="en-US" altLang="ja-JP" sz="900" kern="1200" dirty="0"/>
            <a:t>/</a:t>
          </a:r>
          <a:r>
            <a:rPr kumimoji="1" lang="ja-JP" altLang="en-US" sz="900" kern="1200" dirty="0"/>
            <a:t>推奨区分</a:t>
          </a:r>
          <a:endParaRPr kumimoji="1" lang="en-US" altLang="ja-JP" sz="900" kern="1200" dirty="0"/>
        </a:p>
      </dsp:txBody>
      <dsp:txXfrm>
        <a:off x="5343448" y="3826657"/>
        <a:ext cx="1111395" cy="338975"/>
      </dsp:txXfrm>
    </dsp:sp>
    <dsp:sp modelId="{4DA06B12-F22D-4207-920E-D464CE892BBD}">
      <dsp:nvSpPr>
        <dsp:cNvPr id="0" name=""/>
        <dsp:cNvSpPr/>
      </dsp:nvSpPr>
      <dsp:spPr>
        <a:xfrm>
          <a:off x="5343448" y="4304557"/>
          <a:ext cx="1111395" cy="338975"/>
        </a:xfrm>
        <a:prstGeom prst="rect">
          <a:avLst/>
        </a:prstGeom>
        <a:solidFill>
          <a:schemeClr val="lt1">
            <a:hueOff val="0"/>
            <a:satOff val="0"/>
            <a:lumOff val="0"/>
            <a:alphaOff val="0"/>
          </a:schemeClr>
        </a:solidFill>
        <a:ln w="127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記入例</a:t>
          </a:r>
          <a:endParaRPr kumimoji="1" lang="en-US" altLang="ja-JP" sz="900" kern="1200" dirty="0"/>
        </a:p>
      </dsp:txBody>
      <dsp:txXfrm>
        <a:off x="5343448" y="4304557"/>
        <a:ext cx="1111395" cy="338975"/>
      </dsp:txXfrm>
    </dsp:sp>
    <dsp:sp modelId="{E7FDA069-FF5E-43DE-87F7-C24FC70CBF56}">
      <dsp:nvSpPr>
        <dsp:cNvPr id="0" name=""/>
        <dsp:cNvSpPr/>
      </dsp:nvSpPr>
      <dsp:spPr>
        <a:xfrm>
          <a:off x="5343448" y="4782457"/>
          <a:ext cx="1111395" cy="338975"/>
        </a:xfrm>
        <a:prstGeom prst="rect">
          <a:avLst/>
        </a:prstGeom>
        <a:solidFill>
          <a:schemeClr val="lt1">
            <a:hueOff val="0"/>
            <a:satOff val="0"/>
            <a:lumOff val="0"/>
            <a:alphaOff val="0"/>
          </a:schemeClr>
        </a:solidFill>
        <a:ln w="127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備考</a:t>
          </a:r>
          <a:endParaRPr kumimoji="1" lang="en-US" altLang="ja-JP" sz="900" kern="1200" dirty="0"/>
        </a:p>
      </dsp:txBody>
      <dsp:txXfrm>
        <a:off x="5343448" y="4782457"/>
        <a:ext cx="1111395" cy="338975"/>
      </dsp:txXfrm>
    </dsp:sp>
    <dsp:sp modelId="{CF344746-77A2-49DD-ACA9-A314584DE62C}">
      <dsp:nvSpPr>
        <dsp:cNvPr id="0" name=""/>
        <dsp:cNvSpPr/>
      </dsp:nvSpPr>
      <dsp:spPr>
        <a:xfrm>
          <a:off x="3851533" y="4706780"/>
          <a:ext cx="1111395" cy="338975"/>
        </a:xfrm>
        <a:prstGeom prst="rect">
          <a:avLst/>
        </a:prstGeom>
        <a:solidFill>
          <a:schemeClr val="lt1">
            <a:hueOff val="0"/>
            <a:satOff val="0"/>
            <a:lumOff val="0"/>
            <a:alphaOff val="0"/>
          </a:schemeClr>
        </a:solidFill>
        <a:ln w="127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データセット</a:t>
          </a:r>
          <a:r>
            <a:rPr kumimoji="1" lang="en-US" altLang="ja-JP" sz="900" kern="1200" dirty="0"/>
            <a:t>2</a:t>
          </a:r>
          <a:br>
            <a:rPr kumimoji="1" lang="en-US" altLang="ja-JP" sz="900" kern="1200" dirty="0"/>
          </a:br>
          <a:r>
            <a:rPr kumimoji="1" lang="ja-JP" altLang="en-US" sz="900" kern="1200" dirty="0"/>
            <a:t>データ項目定義</a:t>
          </a:r>
          <a:endParaRPr kumimoji="1" lang="en-US" altLang="ja-JP" sz="900" kern="1200" dirty="0"/>
        </a:p>
      </dsp:txBody>
      <dsp:txXfrm>
        <a:off x="3851533" y="4706780"/>
        <a:ext cx="1111395" cy="338975"/>
      </dsp:txXfrm>
    </dsp:sp>
    <dsp:sp modelId="{4D27AAE6-9E63-49DD-AA35-0CEE9D8DDA4C}">
      <dsp:nvSpPr>
        <dsp:cNvPr id="0" name=""/>
        <dsp:cNvSpPr/>
      </dsp:nvSpPr>
      <dsp:spPr>
        <a:xfrm>
          <a:off x="1462944" y="2273482"/>
          <a:ext cx="936017" cy="338975"/>
        </a:xfrm>
        <a:prstGeom prst="rect">
          <a:avLst/>
        </a:prstGeom>
        <a:solidFill>
          <a:schemeClr val="bg1">
            <a:lumMod val="95000"/>
          </a:schemeClr>
        </a:solidFill>
        <a:ln w="127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資料の概要や説明</a:t>
          </a:r>
        </a:p>
      </dsp:txBody>
      <dsp:txXfrm>
        <a:off x="1462944" y="2273482"/>
        <a:ext cx="936017" cy="33897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4C3139A-F129-495B-A3C2-404A9F91088D}" type="datetimeFigureOut">
              <a:rPr kumimoji="1" lang="ja-JP" altLang="en-US" smtClean="0"/>
              <a:t>2018/12/19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F047A54-0D97-42F8-99B7-C69CDE404D47}" type="slidenum">
              <a:rPr kumimoji="1" lang="ja-JP" altLang="en-US" smtClean="0"/>
              <a:t>‹#›</a:t>
            </a:fld>
            <a:endParaRPr kumimoji="1" lang="ja-JP" altLang="en-US"/>
          </a:p>
        </p:txBody>
      </p:sp>
    </p:spTree>
    <p:extLst>
      <p:ext uri="{BB962C8B-B14F-4D97-AF65-F5344CB8AC3E}">
        <p14:creationId xmlns:p14="http://schemas.microsoft.com/office/powerpoint/2010/main" val="1423033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047A54-0D97-42F8-99B7-C69CDE404D47}" type="slidenum">
              <a:rPr kumimoji="1" lang="ja-JP" altLang="en-US" smtClean="0"/>
              <a:t>0</a:t>
            </a:fld>
            <a:endParaRPr kumimoji="1" lang="ja-JP" altLang="en-US"/>
          </a:p>
        </p:txBody>
      </p:sp>
    </p:spTree>
    <p:extLst>
      <p:ext uri="{BB962C8B-B14F-4D97-AF65-F5344CB8AC3E}">
        <p14:creationId xmlns:p14="http://schemas.microsoft.com/office/powerpoint/2010/main" val="385678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34</a:t>
            </a:fld>
            <a:endParaRPr kumimoji="1" lang="ja-JP" altLang="en-US"/>
          </a:p>
        </p:txBody>
      </p:sp>
    </p:spTree>
    <p:extLst>
      <p:ext uri="{BB962C8B-B14F-4D97-AF65-F5344CB8AC3E}">
        <p14:creationId xmlns:p14="http://schemas.microsoft.com/office/powerpoint/2010/main" val="2948895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35</a:t>
            </a:fld>
            <a:endParaRPr kumimoji="1" lang="ja-JP" altLang="en-US"/>
          </a:p>
        </p:txBody>
      </p:sp>
    </p:spTree>
    <p:extLst>
      <p:ext uri="{BB962C8B-B14F-4D97-AF65-F5344CB8AC3E}">
        <p14:creationId xmlns:p14="http://schemas.microsoft.com/office/powerpoint/2010/main" val="428778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36</a:t>
            </a:fld>
            <a:endParaRPr kumimoji="1" lang="ja-JP" altLang="en-US"/>
          </a:p>
        </p:txBody>
      </p:sp>
    </p:spTree>
    <p:extLst>
      <p:ext uri="{BB962C8B-B14F-4D97-AF65-F5344CB8AC3E}">
        <p14:creationId xmlns:p14="http://schemas.microsoft.com/office/powerpoint/2010/main" val="2033017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37</a:t>
            </a:fld>
            <a:endParaRPr kumimoji="1" lang="ja-JP" altLang="en-US"/>
          </a:p>
        </p:txBody>
      </p:sp>
    </p:spTree>
    <p:extLst>
      <p:ext uri="{BB962C8B-B14F-4D97-AF65-F5344CB8AC3E}">
        <p14:creationId xmlns:p14="http://schemas.microsoft.com/office/powerpoint/2010/main" val="4212218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38</a:t>
            </a:fld>
            <a:endParaRPr kumimoji="1" lang="ja-JP" altLang="en-US"/>
          </a:p>
        </p:txBody>
      </p:sp>
    </p:spTree>
    <p:extLst>
      <p:ext uri="{BB962C8B-B14F-4D97-AF65-F5344CB8AC3E}">
        <p14:creationId xmlns:p14="http://schemas.microsoft.com/office/powerpoint/2010/main" val="3957179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39</a:t>
            </a:fld>
            <a:endParaRPr kumimoji="1" lang="ja-JP" altLang="en-US"/>
          </a:p>
        </p:txBody>
      </p:sp>
    </p:spTree>
    <p:extLst>
      <p:ext uri="{BB962C8B-B14F-4D97-AF65-F5344CB8AC3E}">
        <p14:creationId xmlns:p14="http://schemas.microsoft.com/office/powerpoint/2010/main" val="2518920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41</a:t>
            </a:fld>
            <a:endParaRPr kumimoji="1" lang="ja-JP" altLang="en-US"/>
          </a:p>
        </p:txBody>
      </p:sp>
    </p:spTree>
    <p:extLst>
      <p:ext uri="{BB962C8B-B14F-4D97-AF65-F5344CB8AC3E}">
        <p14:creationId xmlns:p14="http://schemas.microsoft.com/office/powerpoint/2010/main" val="2675397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4F047A54-0D97-42F8-99B7-C69CDE404D47}" type="slidenum">
              <a:rPr kumimoji="1" lang="ja-JP" altLang="en-US" smtClean="0"/>
              <a:t>42</a:t>
            </a:fld>
            <a:endParaRPr kumimoji="1" lang="ja-JP" altLang="en-US"/>
          </a:p>
        </p:txBody>
      </p:sp>
    </p:spTree>
    <p:extLst>
      <p:ext uri="{BB962C8B-B14F-4D97-AF65-F5344CB8AC3E}">
        <p14:creationId xmlns:p14="http://schemas.microsoft.com/office/powerpoint/2010/main" val="3720313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4F047A54-0D97-42F8-99B7-C69CDE404D47}" type="slidenum">
              <a:rPr kumimoji="1" lang="ja-JP" altLang="en-US" smtClean="0"/>
              <a:t>45</a:t>
            </a:fld>
            <a:endParaRPr kumimoji="1" lang="ja-JP" altLang="en-US"/>
          </a:p>
        </p:txBody>
      </p:sp>
    </p:spTree>
    <p:extLst>
      <p:ext uri="{BB962C8B-B14F-4D97-AF65-F5344CB8AC3E}">
        <p14:creationId xmlns:p14="http://schemas.microsoft.com/office/powerpoint/2010/main" val="51967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46</a:t>
            </a:fld>
            <a:endParaRPr kumimoji="1" lang="ja-JP" altLang="en-US"/>
          </a:p>
        </p:txBody>
      </p:sp>
    </p:spTree>
    <p:extLst>
      <p:ext uri="{BB962C8B-B14F-4D97-AF65-F5344CB8AC3E}">
        <p14:creationId xmlns:p14="http://schemas.microsoft.com/office/powerpoint/2010/main" val="423739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4F047A54-0D97-42F8-99B7-C69CDE404D47}" type="slidenum">
              <a:rPr kumimoji="1" lang="ja-JP" altLang="en-US" smtClean="0"/>
              <a:t>3</a:t>
            </a:fld>
            <a:endParaRPr kumimoji="1" lang="ja-JP" altLang="en-US"/>
          </a:p>
        </p:txBody>
      </p:sp>
    </p:spTree>
    <p:extLst>
      <p:ext uri="{BB962C8B-B14F-4D97-AF65-F5344CB8AC3E}">
        <p14:creationId xmlns:p14="http://schemas.microsoft.com/office/powerpoint/2010/main" val="2809162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48</a:t>
            </a:fld>
            <a:endParaRPr kumimoji="1" lang="ja-JP" altLang="en-US"/>
          </a:p>
        </p:txBody>
      </p:sp>
    </p:spTree>
    <p:extLst>
      <p:ext uri="{BB962C8B-B14F-4D97-AF65-F5344CB8AC3E}">
        <p14:creationId xmlns:p14="http://schemas.microsoft.com/office/powerpoint/2010/main" val="565870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49</a:t>
            </a:fld>
            <a:endParaRPr kumimoji="1" lang="ja-JP" altLang="en-US"/>
          </a:p>
        </p:txBody>
      </p:sp>
    </p:spTree>
    <p:extLst>
      <p:ext uri="{BB962C8B-B14F-4D97-AF65-F5344CB8AC3E}">
        <p14:creationId xmlns:p14="http://schemas.microsoft.com/office/powerpoint/2010/main" val="4210576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50</a:t>
            </a:fld>
            <a:endParaRPr kumimoji="1" lang="ja-JP" altLang="en-US"/>
          </a:p>
        </p:txBody>
      </p:sp>
    </p:spTree>
    <p:extLst>
      <p:ext uri="{BB962C8B-B14F-4D97-AF65-F5344CB8AC3E}">
        <p14:creationId xmlns:p14="http://schemas.microsoft.com/office/powerpoint/2010/main" val="3674717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51</a:t>
            </a:fld>
            <a:endParaRPr kumimoji="1" lang="ja-JP" altLang="en-US"/>
          </a:p>
        </p:txBody>
      </p:sp>
    </p:spTree>
    <p:extLst>
      <p:ext uri="{BB962C8B-B14F-4D97-AF65-F5344CB8AC3E}">
        <p14:creationId xmlns:p14="http://schemas.microsoft.com/office/powerpoint/2010/main" val="805803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52</a:t>
            </a:fld>
            <a:endParaRPr kumimoji="1" lang="ja-JP" altLang="en-US"/>
          </a:p>
        </p:txBody>
      </p:sp>
    </p:spTree>
    <p:extLst>
      <p:ext uri="{BB962C8B-B14F-4D97-AF65-F5344CB8AC3E}">
        <p14:creationId xmlns:p14="http://schemas.microsoft.com/office/powerpoint/2010/main" val="2301133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4F047A54-0D97-42F8-99B7-C69CDE404D47}" type="slidenum">
              <a:rPr kumimoji="1" lang="ja-JP" altLang="en-US" smtClean="0"/>
              <a:t>6</a:t>
            </a:fld>
            <a:endParaRPr kumimoji="1" lang="ja-JP" altLang="en-US"/>
          </a:p>
        </p:txBody>
      </p:sp>
    </p:spTree>
    <p:extLst>
      <p:ext uri="{BB962C8B-B14F-4D97-AF65-F5344CB8AC3E}">
        <p14:creationId xmlns:p14="http://schemas.microsoft.com/office/powerpoint/2010/main" val="214068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4F047A54-0D97-42F8-99B7-C69CDE404D47}" type="slidenum">
              <a:rPr kumimoji="1" lang="ja-JP" altLang="en-US" smtClean="0"/>
              <a:t>13</a:t>
            </a:fld>
            <a:endParaRPr kumimoji="1" lang="ja-JP" altLang="en-US"/>
          </a:p>
        </p:txBody>
      </p:sp>
    </p:spTree>
    <p:extLst>
      <p:ext uri="{BB962C8B-B14F-4D97-AF65-F5344CB8AC3E}">
        <p14:creationId xmlns:p14="http://schemas.microsoft.com/office/powerpoint/2010/main" val="33309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17</a:t>
            </a:fld>
            <a:endParaRPr kumimoji="1" lang="ja-JP" altLang="en-US"/>
          </a:p>
        </p:txBody>
      </p:sp>
    </p:spTree>
    <p:extLst>
      <p:ext uri="{BB962C8B-B14F-4D97-AF65-F5344CB8AC3E}">
        <p14:creationId xmlns:p14="http://schemas.microsoft.com/office/powerpoint/2010/main" val="81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18</a:t>
            </a:fld>
            <a:endParaRPr kumimoji="1" lang="ja-JP" altLang="en-US"/>
          </a:p>
        </p:txBody>
      </p:sp>
    </p:spTree>
    <p:extLst>
      <p:ext uri="{BB962C8B-B14F-4D97-AF65-F5344CB8AC3E}">
        <p14:creationId xmlns:p14="http://schemas.microsoft.com/office/powerpoint/2010/main" val="163909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19</a:t>
            </a:fld>
            <a:endParaRPr kumimoji="1" lang="ja-JP" altLang="en-US"/>
          </a:p>
        </p:txBody>
      </p:sp>
    </p:spTree>
    <p:extLst>
      <p:ext uri="{BB962C8B-B14F-4D97-AF65-F5344CB8AC3E}">
        <p14:creationId xmlns:p14="http://schemas.microsoft.com/office/powerpoint/2010/main" val="296484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21</a:t>
            </a:fld>
            <a:endParaRPr kumimoji="1" lang="ja-JP" altLang="en-US"/>
          </a:p>
        </p:txBody>
      </p:sp>
    </p:spTree>
    <p:extLst>
      <p:ext uri="{BB962C8B-B14F-4D97-AF65-F5344CB8AC3E}">
        <p14:creationId xmlns:p14="http://schemas.microsoft.com/office/powerpoint/2010/main" val="125243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38D86A8-629E-495D-86EF-A869C926A558}" type="slidenum">
              <a:rPr kumimoji="1" lang="ja-JP" altLang="en-US" smtClean="0"/>
              <a:t>31</a:t>
            </a:fld>
            <a:endParaRPr kumimoji="1" lang="ja-JP" altLang="en-US"/>
          </a:p>
        </p:txBody>
      </p:sp>
    </p:spTree>
    <p:extLst>
      <p:ext uri="{BB962C8B-B14F-4D97-AF65-F5344CB8AC3E}">
        <p14:creationId xmlns:p14="http://schemas.microsoft.com/office/powerpoint/2010/main" val="781759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4572000" y="260353"/>
            <a:ext cx="4103688" cy="26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defRPr/>
            </a:pPr>
            <a:endParaRPr lang="ja-JP" altLang="ja-JP" sz="1097">
              <a:latin typeface="IPA Pゴシック" panose="020B0500000000000000" pitchFamily="50" charset="-128"/>
              <a:ea typeface="IPA Pゴシック" panose="020B0500000000000000" pitchFamily="50" charset="-128"/>
            </a:endParaRPr>
          </a:p>
        </p:txBody>
      </p:sp>
      <p:sp>
        <p:nvSpPr>
          <p:cNvPr id="5" name="正方形/長方形 4"/>
          <p:cNvSpPr/>
          <p:nvPr/>
        </p:nvSpPr>
        <p:spPr>
          <a:xfrm>
            <a:off x="8820150" y="-3175"/>
            <a:ext cx="323851" cy="68611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97">
              <a:latin typeface="IPA Pゴシック" panose="020B0500000000000000" pitchFamily="50" charset="-128"/>
              <a:ea typeface="IPA Pゴシック" panose="020B0500000000000000" pitchFamily="50" charset="-128"/>
            </a:endParaRPr>
          </a:p>
        </p:txBody>
      </p:sp>
      <p:sp>
        <p:nvSpPr>
          <p:cNvPr id="6" name="正方形/長方形 5"/>
          <p:cNvSpPr/>
          <p:nvPr/>
        </p:nvSpPr>
        <p:spPr>
          <a:xfrm>
            <a:off x="8820150" y="-3175"/>
            <a:ext cx="323851" cy="35766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ja-JP" altLang="en-US" sz="1097">
              <a:latin typeface="IPA Pゴシック" panose="020B0500000000000000" pitchFamily="50" charset="-128"/>
              <a:ea typeface="IPA Pゴシック" panose="020B0500000000000000" pitchFamily="50" charset="-128"/>
            </a:endParaRPr>
          </a:p>
        </p:txBody>
      </p:sp>
      <p:cxnSp>
        <p:nvCxnSpPr>
          <p:cNvPr id="7" name="直線コネクタ 6"/>
          <p:cNvCxnSpPr/>
          <p:nvPr/>
        </p:nvCxnSpPr>
        <p:spPr>
          <a:xfrm>
            <a:off x="179388" y="3573463"/>
            <a:ext cx="8640763"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80977" y="3644900"/>
            <a:ext cx="8639175" cy="0"/>
          </a:xfrm>
          <a:prstGeom prst="line">
            <a:avLst/>
          </a:prstGeom>
          <a:ln w="3175">
            <a:solidFill>
              <a:srgbClr val="00B0F0"/>
            </a:solidFill>
            <a:prstDash val="dash"/>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9389" y="150378"/>
            <a:ext cx="1169276" cy="10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187451" y="1958981"/>
            <a:ext cx="7344991" cy="1325563"/>
          </a:xfrm>
        </p:spPr>
        <p:txBody>
          <a:bodyPr/>
          <a:lstStyle>
            <a:lvl1pPr>
              <a:defRPr b="1">
                <a:latin typeface="IPA Pゴシック" panose="020B0500000000000000" pitchFamily="50" charset="-128"/>
                <a:ea typeface="IPA Pゴシック" panose="020B0500000000000000" pitchFamily="50" charset="-128"/>
              </a:defRPr>
            </a:lvl1pPr>
          </a:lstStyle>
          <a:p>
            <a:r>
              <a:rPr lang="ja-JP" altLang="en-US"/>
              <a:t>マスター タイトルの書式設定</a:t>
            </a:r>
            <a:endParaRPr lang="ja-JP" altLang="en-US" dirty="0"/>
          </a:p>
        </p:txBody>
      </p:sp>
      <p:sp>
        <p:nvSpPr>
          <p:cNvPr id="5124" name="Rectangle 4"/>
          <p:cNvSpPr>
            <a:spLocks noGrp="1" noChangeArrowheads="1"/>
          </p:cNvSpPr>
          <p:nvPr>
            <p:ph type="subTitle" idx="1"/>
          </p:nvPr>
        </p:nvSpPr>
        <p:spPr>
          <a:xfrm>
            <a:off x="3971109" y="4528458"/>
            <a:ext cx="4633439" cy="1157199"/>
          </a:xfrm>
        </p:spPr>
        <p:txBody>
          <a:bodyPr anchor="ctr"/>
          <a:lstStyle>
            <a:lvl1pPr marL="0" indent="0" algn="l">
              <a:buFontTx/>
              <a:buNone/>
              <a:defRPr sz="1706">
                <a:latin typeface="IPA Pゴシック" panose="020B0500000000000000" pitchFamily="50" charset="-128"/>
                <a:ea typeface="IPA Pゴシック" panose="020B0500000000000000" pitchFamily="50" charset="-128"/>
              </a:defRPr>
            </a:lvl1pPr>
          </a:lstStyle>
          <a:p>
            <a:r>
              <a:rPr lang="ja-JP" altLang="en-US"/>
              <a:t>マスター サブタイトルの書式設定</a:t>
            </a:r>
            <a:endParaRPr lang="ja-JP" altLang="en-US" dirty="0"/>
          </a:p>
        </p:txBody>
      </p:sp>
      <p:sp>
        <p:nvSpPr>
          <p:cNvPr id="10" name="Rectangle 5"/>
          <p:cNvSpPr>
            <a:spLocks noGrp="1" noChangeArrowheads="1"/>
          </p:cNvSpPr>
          <p:nvPr>
            <p:ph type="dt" sz="half" idx="10"/>
          </p:nvPr>
        </p:nvSpPr>
        <p:spPr>
          <a:xfrm>
            <a:off x="468313" y="6461131"/>
            <a:ext cx="2133600" cy="352425"/>
          </a:xfrm>
        </p:spPr>
        <p:txBody>
          <a:bodyPr/>
          <a:lstStyle>
            <a:lvl1pPr>
              <a:defRPr>
                <a:latin typeface="IPA Pゴシック" panose="020B0500000000000000" pitchFamily="50" charset="-128"/>
                <a:ea typeface="IPA Pゴシック" panose="020B0500000000000000" pitchFamily="50" charset="-128"/>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11" name="Rectangle 6"/>
          <p:cNvSpPr>
            <a:spLocks noGrp="1" noChangeArrowheads="1"/>
          </p:cNvSpPr>
          <p:nvPr>
            <p:ph type="ftr" sz="quarter" idx="11"/>
          </p:nvPr>
        </p:nvSpPr>
        <p:spPr>
          <a:xfrm>
            <a:off x="3135313" y="6461131"/>
            <a:ext cx="2895600" cy="352425"/>
          </a:xfrm>
        </p:spPr>
        <p:txBody>
          <a:bodyPr/>
          <a:lstStyle>
            <a:lvl1pPr>
              <a:defRPr>
                <a:latin typeface="IPA Pゴシック" panose="020B0500000000000000" pitchFamily="50" charset="-128"/>
                <a:ea typeface="IPA Pゴシック" panose="020B0500000000000000" pitchFamily="50" charset="-128"/>
              </a:defRPr>
            </a:lvl1pPr>
          </a:lstStyle>
          <a:p>
            <a:r>
              <a:rPr kumimoji="1" lang="zh-CN" altLang="en-US"/>
              <a:t> 独立行政法人 情報処理推進機構　</a:t>
            </a:r>
            <a:r>
              <a:rPr kumimoji="1" lang="en-US" altLang="zh-CN"/>
              <a:t>https://imi.go.jp/</a:t>
            </a:r>
            <a:endParaRPr kumimoji="1" lang="ja-JP" altLang="en-US"/>
          </a:p>
        </p:txBody>
      </p:sp>
      <p:sp>
        <p:nvSpPr>
          <p:cNvPr id="12" name="Rectangle 7"/>
          <p:cNvSpPr>
            <a:spLocks noGrp="1" noChangeArrowheads="1"/>
          </p:cNvSpPr>
          <p:nvPr>
            <p:ph type="sldNum" sz="quarter" idx="12"/>
          </p:nvPr>
        </p:nvSpPr>
        <p:spPr>
          <a:xfrm>
            <a:off x="6564313" y="6461131"/>
            <a:ext cx="2133600" cy="352425"/>
          </a:xfrm>
        </p:spPr>
        <p:txBody>
          <a:bodyPr/>
          <a:lstStyle>
            <a:lvl1pPr>
              <a:defRPr>
                <a:latin typeface="IPA Pゴシック" panose="020B0500000000000000" pitchFamily="50" charset="-128"/>
                <a:ea typeface="IPA Pゴシック" panose="020B0500000000000000" pitchFamily="50" charset="-128"/>
              </a:defRPr>
            </a:lvl1pPr>
          </a:lstStyle>
          <a:p>
            <a:fld id="{4E00CBAF-2DCF-45E8-AE4D-519FB9E10F75}" type="slidenum">
              <a:rPr kumimoji="1" lang="ja-JP" altLang="en-US" smtClean="0"/>
              <a:t>‹#›</a:t>
            </a:fld>
            <a:endParaRPr kumimoji="1" lang="ja-JP" altLang="en-US"/>
          </a:p>
        </p:txBody>
      </p:sp>
    </p:spTree>
    <p:extLst>
      <p:ext uri="{BB962C8B-B14F-4D97-AF65-F5344CB8AC3E}">
        <p14:creationId xmlns:p14="http://schemas.microsoft.com/office/powerpoint/2010/main" val="386540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219"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1950"/>
            </a:lvl1pPr>
            <a:lvl2pPr marL="278605" indent="0">
              <a:buNone/>
              <a:defRPr sz="1706"/>
            </a:lvl2pPr>
            <a:lvl3pPr marL="557210" indent="0">
              <a:buNone/>
              <a:defRPr sz="1463"/>
            </a:lvl3pPr>
            <a:lvl4pPr marL="835814" indent="0">
              <a:buNone/>
              <a:defRPr sz="1219"/>
            </a:lvl4pPr>
            <a:lvl5pPr marL="1114418" indent="0">
              <a:buNone/>
              <a:defRPr sz="1219"/>
            </a:lvl5pPr>
            <a:lvl6pPr marL="1393023" indent="0">
              <a:buNone/>
              <a:defRPr sz="1219"/>
            </a:lvl6pPr>
            <a:lvl7pPr marL="1671629" indent="0">
              <a:buNone/>
              <a:defRPr sz="1219"/>
            </a:lvl7pPr>
            <a:lvl8pPr marL="1950233" indent="0">
              <a:buNone/>
              <a:defRPr sz="1219"/>
            </a:lvl8pPr>
            <a:lvl9pPr marL="2228837" indent="0">
              <a:buNone/>
              <a:defRPr sz="1219"/>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854"/>
            </a:lvl1pPr>
            <a:lvl2pPr marL="278605" indent="0">
              <a:buNone/>
              <a:defRPr sz="731"/>
            </a:lvl2pPr>
            <a:lvl3pPr marL="557210" indent="0">
              <a:buNone/>
              <a:defRPr sz="610"/>
            </a:lvl3pPr>
            <a:lvl4pPr marL="835814" indent="0">
              <a:buNone/>
              <a:defRPr sz="548"/>
            </a:lvl4pPr>
            <a:lvl5pPr marL="1114418" indent="0">
              <a:buNone/>
              <a:defRPr sz="548"/>
            </a:lvl5pPr>
            <a:lvl6pPr marL="1393023" indent="0">
              <a:buNone/>
              <a:defRPr sz="548"/>
            </a:lvl6pPr>
            <a:lvl7pPr marL="1671629" indent="0">
              <a:buNone/>
              <a:defRPr sz="548"/>
            </a:lvl7pPr>
            <a:lvl8pPr marL="1950233" indent="0">
              <a:buNone/>
              <a:defRPr sz="548"/>
            </a:lvl8pPr>
            <a:lvl9pPr marL="2228837" indent="0">
              <a:buNone/>
              <a:defRPr sz="548"/>
            </a:lvl9pPr>
          </a:lstStyle>
          <a:p>
            <a:pPr lvl="0"/>
            <a:r>
              <a:rPr lang="ja-JP" altLang="en-US"/>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6" name="Rectangle 6"/>
          <p:cNvSpPr>
            <a:spLocks noGrp="1" noChangeArrowheads="1"/>
          </p:cNvSpPr>
          <p:nvPr>
            <p:ph type="ftr" sz="quarter" idx="11"/>
          </p:nvPr>
        </p:nvSpPr>
        <p:spPr>
          <a:ln/>
        </p:spPr>
        <p:txBody>
          <a:bodyPr/>
          <a:lstStyle>
            <a:lvl1pPr>
              <a:defRPr/>
            </a:lvl1pPr>
          </a:lstStyle>
          <a:p>
            <a:r>
              <a:rPr kumimoji="1" lang="zh-CN" altLang="en-US"/>
              <a:t> 独立行政法人 情報処理推進機構　</a:t>
            </a:r>
            <a:r>
              <a:rPr kumimoji="1" lang="en-US" altLang="zh-CN"/>
              <a:t>https://imi.go.jp/</a:t>
            </a:r>
            <a:endParaRPr kumimoji="1" lang="ja-JP" altLang="en-US"/>
          </a:p>
        </p:txBody>
      </p:sp>
      <p:sp>
        <p:nvSpPr>
          <p:cNvPr id="7" name="Rectangle 7"/>
          <p:cNvSpPr>
            <a:spLocks noGrp="1" noChangeArrowheads="1"/>
          </p:cNvSpPr>
          <p:nvPr>
            <p:ph type="sldNum" sz="quarter" idx="12"/>
          </p:nvPr>
        </p:nvSpPr>
        <p:spPr>
          <a:ln/>
        </p:spPr>
        <p:txBody>
          <a:bodyPr/>
          <a:lstStyle>
            <a:lvl1pPr>
              <a:defRPr/>
            </a:lvl1pPr>
          </a:lstStyle>
          <a:p>
            <a:fld id="{4E00CBAF-2DCF-45E8-AE4D-519FB9E10F75}" type="slidenum">
              <a:rPr kumimoji="1" lang="ja-JP" altLang="en-US" smtClean="0"/>
              <a:t>‹#›</a:t>
            </a:fld>
            <a:endParaRPr kumimoji="1" lang="ja-JP" altLang="en-US"/>
          </a:p>
        </p:txBody>
      </p:sp>
    </p:spTree>
    <p:extLst>
      <p:ext uri="{BB962C8B-B14F-4D97-AF65-F5344CB8AC3E}">
        <p14:creationId xmlns:p14="http://schemas.microsoft.com/office/powerpoint/2010/main" val="318966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Rectangle 6"/>
          <p:cNvSpPr>
            <a:spLocks noGrp="1" noChangeArrowheads="1"/>
          </p:cNvSpPr>
          <p:nvPr>
            <p:ph type="ftr" sz="quarter" idx="11"/>
          </p:nvPr>
        </p:nvSpPr>
        <p:spPr>
          <a:ln/>
        </p:spPr>
        <p:txBody>
          <a:bodyPr/>
          <a:lstStyle>
            <a:lvl1pPr>
              <a:defRPr/>
            </a:lvl1pPr>
          </a:lstStyle>
          <a:p>
            <a:r>
              <a:rPr kumimoji="1" lang="zh-CN" altLang="en-US"/>
              <a:t> 独立行政法人 情報処理推進機構　</a:t>
            </a:r>
            <a:r>
              <a:rPr kumimoji="1" lang="en-US" altLang="zh-CN"/>
              <a:t>https://imi.go.jp/</a:t>
            </a:r>
            <a:endParaRPr kumimoji="1" lang="ja-JP" altLang="en-US"/>
          </a:p>
        </p:txBody>
      </p:sp>
      <p:sp>
        <p:nvSpPr>
          <p:cNvPr id="6" name="Rectangle 7"/>
          <p:cNvSpPr>
            <a:spLocks noGrp="1" noChangeArrowheads="1"/>
          </p:cNvSpPr>
          <p:nvPr>
            <p:ph type="sldNum" sz="quarter" idx="12"/>
          </p:nvPr>
        </p:nvSpPr>
        <p:spPr>
          <a:ln/>
        </p:spPr>
        <p:txBody>
          <a:bodyPr/>
          <a:lstStyle>
            <a:lvl1pPr>
              <a:defRPr/>
            </a:lvl1pPr>
          </a:lstStyle>
          <a:p>
            <a:fld id="{4E00CBAF-2DCF-45E8-AE4D-519FB9E10F75}" type="slidenum">
              <a:rPr kumimoji="1" lang="ja-JP" altLang="en-US" smtClean="0"/>
              <a:t>‹#›</a:t>
            </a:fld>
            <a:endParaRPr kumimoji="1" lang="ja-JP" altLang="en-US"/>
          </a:p>
        </p:txBody>
      </p:sp>
    </p:spTree>
    <p:extLst>
      <p:ext uri="{BB962C8B-B14F-4D97-AF65-F5344CB8AC3E}">
        <p14:creationId xmlns:p14="http://schemas.microsoft.com/office/powerpoint/2010/main" val="4169503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08763" y="260350"/>
            <a:ext cx="2036762" cy="6076950"/>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98477" y="260350"/>
            <a:ext cx="5957888" cy="6076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Rectangle 6"/>
          <p:cNvSpPr>
            <a:spLocks noGrp="1" noChangeArrowheads="1"/>
          </p:cNvSpPr>
          <p:nvPr>
            <p:ph type="ftr" sz="quarter" idx="11"/>
          </p:nvPr>
        </p:nvSpPr>
        <p:spPr>
          <a:ln/>
        </p:spPr>
        <p:txBody>
          <a:bodyPr/>
          <a:lstStyle>
            <a:lvl1pPr>
              <a:defRPr/>
            </a:lvl1pPr>
          </a:lstStyle>
          <a:p>
            <a:r>
              <a:rPr kumimoji="1" lang="zh-CN" altLang="en-US"/>
              <a:t> 独立行政法人 情報処理推進機構　</a:t>
            </a:r>
            <a:r>
              <a:rPr kumimoji="1" lang="en-US" altLang="zh-CN"/>
              <a:t>https://imi.go.jp/</a:t>
            </a:r>
            <a:endParaRPr kumimoji="1" lang="ja-JP" altLang="en-US"/>
          </a:p>
        </p:txBody>
      </p:sp>
      <p:sp>
        <p:nvSpPr>
          <p:cNvPr id="6" name="Rectangle 7"/>
          <p:cNvSpPr>
            <a:spLocks noGrp="1" noChangeArrowheads="1"/>
          </p:cNvSpPr>
          <p:nvPr>
            <p:ph type="sldNum" sz="quarter" idx="12"/>
          </p:nvPr>
        </p:nvSpPr>
        <p:spPr>
          <a:ln/>
        </p:spPr>
        <p:txBody>
          <a:bodyPr/>
          <a:lstStyle>
            <a:lvl1pPr>
              <a:defRPr/>
            </a:lvl1pPr>
          </a:lstStyle>
          <a:p>
            <a:fld id="{4E00CBAF-2DCF-45E8-AE4D-519FB9E10F75}" type="slidenum">
              <a:rPr kumimoji="1" lang="ja-JP" altLang="en-US" smtClean="0"/>
              <a:t>‹#›</a:t>
            </a:fld>
            <a:endParaRPr kumimoji="1" lang="ja-JP" altLang="en-US"/>
          </a:p>
        </p:txBody>
      </p:sp>
    </p:spTree>
    <p:extLst>
      <p:ext uri="{BB962C8B-B14F-4D97-AF65-F5344CB8AC3E}">
        <p14:creationId xmlns:p14="http://schemas.microsoft.com/office/powerpoint/2010/main" val="4080829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タイトルと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AE7623-397D-4EA6-B7FC-A9F2AA3AFA2A}"/>
              </a:ext>
            </a:extLst>
          </p:cNvPr>
          <p:cNvSpPr>
            <a:spLocks noGrp="1"/>
          </p:cNvSpPr>
          <p:nvPr>
            <p:ph type="title"/>
          </p:nvPr>
        </p:nvSpPr>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613FCA-3E15-4386-8F99-03F62942E7D6}"/>
              </a:ext>
            </a:extLst>
          </p:cNvPr>
          <p:cNvSpPr>
            <a:spLocks noGrp="1"/>
          </p:cNvSpPr>
          <p:nvPr>
            <p:ph type="body"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F23FE3-6A4A-4A82-BC30-4DA5551BB377}"/>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805E08FE-99E2-430F-8445-FA62C0CE3708}"/>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5DF5C717-289F-41BB-BB01-23C5CFCAA0EB}"/>
              </a:ext>
            </a:extLst>
          </p:cNvPr>
          <p:cNvSpPr>
            <a:spLocks noGrp="1"/>
          </p:cNvSpPr>
          <p:nvPr>
            <p:ph type="sldNum" sz="quarter" idx="12"/>
          </p:nvPr>
        </p:nvSpPr>
        <p:spPr/>
        <p:txBody>
          <a:bodyPr/>
          <a:lstStyle/>
          <a:p>
            <a:fld id="{B8AF5A92-0C10-4492-A166-835316A381EF}" type="slidenum">
              <a:rPr kumimoji="1" lang="ja-JP" altLang="en-US" smtClean="0"/>
              <a:t>‹#›</a:t>
            </a:fld>
            <a:endParaRPr kumimoji="1" lang="ja-JP" altLang="en-US"/>
          </a:p>
        </p:txBody>
      </p:sp>
    </p:spTree>
    <p:extLst>
      <p:ext uri="{BB962C8B-B14F-4D97-AF65-F5344CB8AC3E}">
        <p14:creationId xmlns:p14="http://schemas.microsoft.com/office/powerpoint/2010/main" val="237064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IPA Pゴシック" panose="020B0500000000000000" pitchFamily="50" charset="-128"/>
                <a:ea typeface="IPA Pゴシック" panose="020B0500000000000000" pitchFamily="50" charset="-128"/>
              </a:defRPr>
            </a:lvl1pPr>
          </a:lstStyle>
          <a:p>
            <a:r>
              <a:rPr lang="ja-JP" altLang="en-US"/>
              <a:t>マスター タイトルの書式設定</a:t>
            </a:r>
          </a:p>
        </p:txBody>
      </p:sp>
      <p:sp>
        <p:nvSpPr>
          <p:cNvPr id="3" name="コンテンツ プレースホルダ 2"/>
          <p:cNvSpPr>
            <a:spLocks noGrp="1"/>
          </p:cNvSpPr>
          <p:nvPr>
            <p:ph idx="1"/>
          </p:nvPr>
        </p:nvSpPr>
        <p:spPr>
          <a:xfrm>
            <a:off x="498477" y="1341440"/>
            <a:ext cx="8394700" cy="1188489"/>
          </a:xfrm>
        </p:spPr>
        <p:txBody>
          <a:bodyPr/>
          <a:lstStyle>
            <a:lvl1pPr>
              <a:defRPr>
                <a:latin typeface="IPA Pゴシック" panose="020B0500000000000000" pitchFamily="50" charset="-128"/>
                <a:ea typeface="IPA Pゴシック" panose="020B0500000000000000" pitchFamily="50" charset="-128"/>
              </a:defRPr>
            </a:lvl1pPr>
            <a:lvl2pPr>
              <a:defRPr>
                <a:latin typeface="IPA Pゴシック" panose="020B0500000000000000" pitchFamily="50" charset="-128"/>
                <a:ea typeface="IPA Pゴシック" panose="020B0500000000000000" pitchFamily="50" charset="-128"/>
              </a:defRPr>
            </a:lvl2pPr>
            <a:lvl3pPr>
              <a:defRPr>
                <a:latin typeface="IPA Pゴシック" panose="020B0500000000000000" pitchFamily="50" charset="-128"/>
                <a:ea typeface="IPA Pゴシック" panose="020B0500000000000000" pitchFamily="50" charset="-128"/>
              </a:defRPr>
            </a:lvl3pPr>
            <a:lvl4pPr>
              <a:defRPr>
                <a:latin typeface="IPA Pゴシック" panose="020B0500000000000000" pitchFamily="50" charset="-128"/>
                <a:ea typeface="IPA Pゴシック" panose="020B0500000000000000" pitchFamily="50" charset="-128"/>
              </a:defRPr>
            </a:lvl4pPr>
            <a:lvl5pPr>
              <a:defRPr>
                <a:latin typeface="IPA Pゴシック" panose="020B0500000000000000" pitchFamily="50" charset="-128"/>
                <a:ea typeface="IPA Pゴシック" panose="020B05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atin typeface="IPA Pゴシック" panose="020B0500000000000000" pitchFamily="50" charset="-128"/>
                <a:ea typeface="IPA Pゴシック" panose="020B0500000000000000" pitchFamily="50" charset="-128"/>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Rectangle 6"/>
          <p:cNvSpPr>
            <a:spLocks noGrp="1" noChangeArrowheads="1"/>
          </p:cNvSpPr>
          <p:nvPr>
            <p:ph type="ftr" sz="quarter" idx="11"/>
          </p:nvPr>
        </p:nvSpPr>
        <p:spPr>
          <a:ln/>
        </p:spPr>
        <p:txBody>
          <a:bodyPr/>
          <a:lstStyle>
            <a:lvl1pPr>
              <a:defRPr>
                <a:latin typeface="IPA Pゴシック" panose="020B0500000000000000" pitchFamily="50" charset="-128"/>
                <a:ea typeface="IPA Pゴシック" panose="020B0500000000000000" pitchFamily="50" charset="-128"/>
              </a:defRPr>
            </a:lvl1pPr>
          </a:lstStyle>
          <a:p>
            <a:r>
              <a:rPr kumimoji="1" lang="zh-CN" altLang="en-US"/>
              <a:t> 独立行政法人 情報処理推進機構　</a:t>
            </a:r>
            <a:r>
              <a:rPr kumimoji="1" lang="en-US" altLang="zh-CN"/>
              <a:t>https://imi.go.jp/</a:t>
            </a:r>
            <a:endParaRPr kumimoji="1" lang="ja-JP" altLang="en-US"/>
          </a:p>
        </p:txBody>
      </p:sp>
      <p:sp>
        <p:nvSpPr>
          <p:cNvPr id="6" name="Rectangle 7"/>
          <p:cNvSpPr>
            <a:spLocks noGrp="1" noChangeArrowheads="1"/>
          </p:cNvSpPr>
          <p:nvPr>
            <p:ph type="sldNum" sz="quarter" idx="12"/>
          </p:nvPr>
        </p:nvSpPr>
        <p:spPr>
          <a:ln/>
        </p:spPr>
        <p:txBody>
          <a:bodyPr/>
          <a:lstStyle>
            <a:lvl1pPr>
              <a:defRPr>
                <a:latin typeface="IPA Pゴシック" panose="020B0500000000000000" pitchFamily="50" charset="-128"/>
                <a:ea typeface="IPA Pゴシック" panose="020B0500000000000000" pitchFamily="50" charset="-128"/>
              </a:defRPr>
            </a:lvl1pPr>
          </a:lstStyle>
          <a:p>
            <a:fld id="{4E00CBAF-2DCF-45E8-AE4D-519FB9E10F75}" type="slidenum">
              <a:rPr kumimoji="1" lang="ja-JP" altLang="en-US" smtClean="0"/>
              <a:t>‹#›</a:t>
            </a:fld>
            <a:endParaRPr kumimoji="1" lang="ja-JP" altLang="en-US"/>
          </a:p>
        </p:txBody>
      </p:sp>
      <p:sp>
        <p:nvSpPr>
          <p:cNvPr id="7" name="コンテンツ プレースホルダ 2"/>
          <p:cNvSpPr>
            <a:spLocks noGrp="1"/>
          </p:cNvSpPr>
          <p:nvPr>
            <p:ph idx="13"/>
          </p:nvPr>
        </p:nvSpPr>
        <p:spPr>
          <a:xfrm>
            <a:off x="498477" y="2647406"/>
            <a:ext cx="8394700" cy="3761332"/>
          </a:xfrm>
        </p:spPr>
        <p:txBody>
          <a:bodyPr/>
          <a:lstStyle>
            <a:lvl1pPr>
              <a:defRPr>
                <a:latin typeface="IPA Pゴシック" panose="020B0500000000000000" pitchFamily="50" charset="-128"/>
                <a:ea typeface="IPA Pゴシック" panose="020B0500000000000000" pitchFamily="50" charset="-128"/>
              </a:defRPr>
            </a:lvl1pPr>
            <a:lvl2pPr>
              <a:defRPr>
                <a:latin typeface="IPA Pゴシック" panose="020B0500000000000000" pitchFamily="50" charset="-128"/>
                <a:ea typeface="IPA Pゴシック" panose="020B0500000000000000" pitchFamily="50" charset="-128"/>
              </a:defRPr>
            </a:lvl2pPr>
            <a:lvl3pPr>
              <a:defRPr>
                <a:latin typeface="IPA Pゴシック" panose="020B0500000000000000" pitchFamily="50" charset="-128"/>
                <a:ea typeface="IPA Pゴシック" panose="020B0500000000000000" pitchFamily="50" charset="-128"/>
              </a:defRPr>
            </a:lvl3pPr>
            <a:lvl4pPr>
              <a:defRPr>
                <a:latin typeface="IPA Pゴシック" panose="020B0500000000000000" pitchFamily="50" charset="-128"/>
                <a:ea typeface="IPA Pゴシック" panose="020B0500000000000000" pitchFamily="50" charset="-128"/>
              </a:defRPr>
            </a:lvl4pPr>
            <a:lvl5pPr>
              <a:defRPr>
                <a:latin typeface="IPA Pゴシック" panose="020B0500000000000000" pitchFamily="50" charset="-128"/>
                <a:ea typeface="IPA Pゴシック" panose="020B05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8526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IPA Pゴシック" panose="020B0500000000000000" pitchFamily="50" charset="-128"/>
                <a:ea typeface="IPA Pゴシック" panose="020B0500000000000000" pitchFamily="50" charset="-128"/>
              </a:defRPr>
            </a:lvl1pPr>
          </a:lstStyle>
          <a:p>
            <a:r>
              <a:rPr lang="ja-JP" altLang="en-US"/>
              <a:t>マスター タイトルの書式設定</a:t>
            </a:r>
          </a:p>
        </p:txBody>
      </p:sp>
      <p:sp>
        <p:nvSpPr>
          <p:cNvPr id="3" name="コンテンツ プレースホルダ 2"/>
          <p:cNvSpPr>
            <a:spLocks noGrp="1"/>
          </p:cNvSpPr>
          <p:nvPr>
            <p:ph idx="1"/>
          </p:nvPr>
        </p:nvSpPr>
        <p:spPr/>
        <p:txBody>
          <a:bodyPr/>
          <a:lstStyle>
            <a:lvl1pPr>
              <a:defRPr>
                <a:latin typeface="IPA Pゴシック" panose="020B0500000000000000" pitchFamily="50" charset="-128"/>
                <a:ea typeface="IPA Pゴシック" panose="020B0500000000000000" pitchFamily="50" charset="-128"/>
              </a:defRPr>
            </a:lvl1pPr>
            <a:lvl2pPr>
              <a:defRPr>
                <a:latin typeface="IPA Pゴシック" panose="020B0500000000000000" pitchFamily="50" charset="-128"/>
                <a:ea typeface="IPA Pゴシック" panose="020B0500000000000000" pitchFamily="50" charset="-128"/>
              </a:defRPr>
            </a:lvl2pPr>
            <a:lvl3pPr>
              <a:defRPr>
                <a:latin typeface="IPA Pゴシック" panose="020B0500000000000000" pitchFamily="50" charset="-128"/>
                <a:ea typeface="IPA Pゴシック" panose="020B0500000000000000" pitchFamily="50" charset="-128"/>
              </a:defRPr>
            </a:lvl3pPr>
            <a:lvl4pPr>
              <a:defRPr>
                <a:latin typeface="IPA Pゴシック" panose="020B0500000000000000" pitchFamily="50" charset="-128"/>
                <a:ea typeface="IPA Pゴシック" panose="020B0500000000000000" pitchFamily="50" charset="-128"/>
              </a:defRPr>
            </a:lvl4pPr>
            <a:lvl5pPr>
              <a:defRPr>
                <a:latin typeface="IPA Pゴシック" panose="020B0500000000000000" pitchFamily="50" charset="-128"/>
                <a:ea typeface="IPA Pゴシック" panose="020B05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atin typeface="IPA Pゴシック" panose="020B0500000000000000" pitchFamily="50" charset="-128"/>
                <a:ea typeface="IPA Pゴシック" panose="020B0500000000000000" pitchFamily="50" charset="-128"/>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Rectangle 6"/>
          <p:cNvSpPr>
            <a:spLocks noGrp="1" noChangeArrowheads="1"/>
          </p:cNvSpPr>
          <p:nvPr>
            <p:ph type="ftr" sz="quarter" idx="11"/>
          </p:nvPr>
        </p:nvSpPr>
        <p:spPr>
          <a:ln/>
        </p:spPr>
        <p:txBody>
          <a:bodyPr/>
          <a:lstStyle>
            <a:lvl1pPr>
              <a:defRPr>
                <a:latin typeface="IPA Pゴシック" panose="020B0500000000000000" pitchFamily="50" charset="-128"/>
                <a:ea typeface="IPA Pゴシック" panose="020B0500000000000000" pitchFamily="50" charset="-128"/>
              </a:defRPr>
            </a:lvl1pPr>
          </a:lstStyle>
          <a:p>
            <a:r>
              <a:rPr kumimoji="1" lang="zh-CN" altLang="en-US"/>
              <a:t> 独立行政法人 情報処理推進機構　</a:t>
            </a:r>
            <a:r>
              <a:rPr kumimoji="1" lang="en-US" altLang="zh-CN"/>
              <a:t>https://imi.go.jp/</a:t>
            </a:r>
            <a:endParaRPr kumimoji="1" lang="ja-JP" altLang="en-US"/>
          </a:p>
        </p:txBody>
      </p:sp>
      <p:sp>
        <p:nvSpPr>
          <p:cNvPr id="6" name="Rectangle 7"/>
          <p:cNvSpPr>
            <a:spLocks noGrp="1" noChangeArrowheads="1"/>
          </p:cNvSpPr>
          <p:nvPr>
            <p:ph type="sldNum" sz="quarter" idx="12"/>
          </p:nvPr>
        </p:nvSpPr>
        <p:spPr>
          <a:ln/>
        </p:spPr>
        <p:txBody>
          <a:bodyPr/>
          <a:lstStyle>
            <a:lvl1pPr>
              <a:defRPr>
                <a:latin typeface="IPA Pゴシック" panose="020B0500000000000000" pitchFamily="50" charset="-128"/>
                <a:ea typeface="IPA Pゴシック" panose="020B0500000000000000" pitchFamily="50" charset="-128"/>
              </a:defRPr>
            </a:lvl1pPr>
          </a:lstStyle>
          <a:p>
            <a:fld id="{4E00CBAF-2DCF-45E8-AE4D-519FB9E10F75}" type="slidenum">
              <a:rPr kumimoji="1" lang="ja-JP" altLang="en-US" smtClean="0"/>
              <a:t>‹#›</a:t>
            </a:fld>
            <a:endParaRPr kumimoji="1" lang="ja-JP" altLang="en-US"/>
          </a:p>
        </p:txBody>
      </p:sp>
    </p:spTree>
    <p:extLst>
      <p:ext uri="{BB962C8B-B14F-4D97-AF65-F5344CB8AC3E}">
        <p14:creationId xmlns:p14="http://schemas.microsoft.com/office/powerpoint/2010/main" val="3356090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2438" b="1" cap="all">
                <a:latin typeface="IPA Pゴシック" panose="020B0500000000000000" pitchFamily="50" charset="-128"/>
                <a:ea typeface="IPA Pゴシック" panose="020B0500000000000000" pitchFamily="50" charset="-128"/>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219">
                <a:latin typeface="IPA Pゴシック" panose="020B0500000000000000" pitchFamily="50" charset="-128"/>
                <a:ea typeface="IPA Pゴシック" panose="020B0500000000000000" pitchFamily="50" charset="-128"/>
              </a:defRPr>
            </a:lvl1pPr>
            <a:lvl2pPr marL="278605" indent="0">
              <a:buNone/>
              <a:defRPr sz="1097"/>
            </a:lvl2pPr>
            <a:lvl3pPr marL="557210" indent="0">
              <a:buNone/>
              <a:defRPr sz="975"/>
            </a:lvl3pPr>
            <a:lvl4pPr marL="835814" indent="0">
              <a:buNone/>
              <a:defRPr sz="854"/>
            </a:lvl4pPr>
            <a:lvl5pPr marL="1114418" indent="0">
              <a:buNone/>
              <a:defRPr sz="854"/>
            </a:lvl5pPr>
            <a:lvl6pPr marL="1393023" indent="0">
              <a:buNone/>
              <a:defRPr sz="854"/>
            </a:lvl6pPr>
            <a:lvl7pPr marL="1671629" indent="0">
              <a:buNone/>
              <a:defRPr sz="854"/>
            </a:lvl7pPr>
            <a:lvl8pPr marL="1950233" indent="0">
              <a:buNone/>
              <a:defRPr sz="854"/>
            </a:lvl8pPr>
            <a:lvl9pPr marL="2228837" indent="0">
              <a:buNone/>
              <a:defRPr sz="854"/>
            </a:lvl9pPr>
          </a:lstStyle>
          <a:p>
            <a:pPr lvl="0"/>
            <a:r>
              <a:rPr lang="ja-JP" altLang="en-US"/>
              <a:t>マスター テキストの書式設定</a:t>
            </a:r>
          </a:p>
        </p:txBody>
      </p:sp>
      <p:sp>
        <p:nvSpPr>
          <p:cNvPr id="4" name="Rectangle 5"/>
          <p:cNvSpPr>
            <a:spLocks noGrp="1" noChangeArrowheads="1"/>
          </p:cNvSpPr>
          <p:nvPr>
            <p:ph type="dt" sz="half" idx="10"/>
          </p:nvPr>
        </p:nvSpPr>
        <p:spPr>
          <a:ln/>
        </p:spPr>
        <p:txBody>
          <a:bodyPr/>
          <a:lstStyle>
            <a:lvl1pPr>
              <a:defRPr>
                <a:latin typeface="IPA Pゴシック" panose="020B0500000000000000" pitchFamily="50" charset="-128"/>
                <a:ea typeface="IPA Pゴシック" panose="020B0500000000000000" pitchFamily="50" charset="-128"/>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Rectangle 6"/>
          <p:cNvSpPr>
            <a:spLocks noGrp="1" noChangeArrowheads="1"/>
          </p:cNvSpPr>
          <p:nvPr>
            <p:ph type="ftr" sz="quarter" idx="11"/>
          </p:nvPr>
        </p:nvSpPr>
        <p:spPr>
          <a:ln/>
        </p:spPr>
        <p:txBody>
          <a:bodyPr/>
          <a:lstStyle>
            <a:lvl1pPr>
              <a:defRPr>
                <a:latin typeface="IPA Pゴシック" panose="020B0500000000000000" pitchFamily="50" charset="-128"/>
                <a:ea typeface="IPA Pゴシック" panose="020B0500000000000000" pitchFamily="50" charset="-128"/>
              </a:defRPr>
            </a:lvl1pPr>
          </a:lstStyle>
          <a:p>
            <a:r>
              <a:rPr kumimoji="1" lang="zh-CN" altLang="en-US"/>
              <a:t> 独立行政法人 情報処理推進機構　</a:t>
            </a:r>
            <a:r>
              <a:rPr kumimoji="1" lang="en-US" altLang="zh-CN"/>
              <a:t>https://imi.go.jp/</a:t>
            </a:r>
            <a:endParaRPr kumimoji="1" lang="ja-JP" altLang="en-US"/>
          </a:p>
        </p:txBody>
      </p:sp>
      <p:sp>
        <p:nvSpPr>
          <p:cNvPr id="6" name="Rectangle 7"/>
          <p:cNvSpPr>
            <a:spLocks noGrp="1" noChangeArrowheads="1"/>
          </p:cNvSpPr>
          <p:nvPr>
            <p:ph type="sldNum" sz="quarter" idx="12"/>
          </p:nvPr>
        </p:nvSpPr>
        <p:spPr>
          <a:ln/>
        </p:spPr>
        <p:txBody>
          <a:bodyPr/>
          <a:lstStyle>
            <a:lvl1pPr>
              <a:defRPr>
                <a:latin typeface="IPA Pゴシック" panose="020B0500000000000000" pitchFamily="50" charset="-128"/>
                <a:ea typeface="IPA Pゴシック" panose="020B0500000000000000" pitchFamily="50" charset="-128"/>
              </a:defRPr>
            </a:lvl1pPr>
          </a:lstStyle>
          <a:p>
            <a:fld id="{4E00CBAF-2DCF-45E8-AE4D-519FB9E10F75}" type="slidenum">
              <a:rPr kumimoji="1" lang="ja-JP" altLang="en-US" smtClean="0"/>
              <a:t>‹#›</a:t>
            </a:fld>
            <a:endParaRPr kumimoji="1" lang="ja-JP" altLang="en-US"/>
          </a:p>
        </p:txBody>
      </p:sp>
    </p:spTree>
    <p:extLst>
      <p:ext uri="{BB962C8B-B14F-4D97-AF65-F5344CB8AC3E}">
        <p14:creationId xmlns:p14="http://schemas.microsoft.com/office/powerpoint/2010/main" val="61665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IPA Pゴシック" panose="020B0500000000000000" pitchFamily="50" charset="-128"/>
                <a:ea typeface="IPA Pゴシック" panose="020B0500000000000000" pitchFamily="50" charset="-128"/>
              </a:defRPr>
            </a:lvl1pPr>
          </a:lstStyle>
          <a:p>
            <a:r>
              <a:rPr lang="ja-JP" altLang="en-US"/>
              <a:t>マスター タイトルの書式設定</a:t>
            </a:r>
            <a:endParaRPr lang="ja-JP" altLang="en-US" dirty="0"/>
          </a:p>
        </p:txBody>
      </p:sp>
      <p:sp>
        <p:nvSpPr>
          <p:cNvPr id="3" name="コンテンツ プレースホルダ 2"/>
          <p:cNvSpPr>
            <a:spLocks noGrp="1"/>
          </p:cNvSpPr>
          <p:nvPr>
            <p:ph sz="half" idx="1"/>
          </p:nvPr>
        </p:nvSpPr>
        <p:spPr>
          <a:xfrm>
            <a:off x="498477" y="1412880"/>
            <a:ext cx="3997325" cy="4924425"/>
          </a:xfrm>
        </p:spPr>
        <p:txBody>
          <a:bodyPr/>
          <a:lstStyle>
            <a:lvl1pPr>
              <a:defRPr sz="1706">
                <a:latin typeface="IPA Pゴシック" panose="020B0500000000000000" pitchFamily="50" charset="-128"/>
                <a:ea typeface="IPA Pゴシック" panose="020B0500000000000000" pitchFamily="50" charset="-128"/>
              </a:defRPr>
            </a:lvl1pPr>
            <a:lvl2pPr>
              <a:defRPr sz="1463">
                <a:latin typeface="IPA Pゴシック" panose="020B0500000000000000" pitchFamily="50" charset="-128"/>
                <a:ea typeface="IPA Pゴシック" panose="020B0500000000000000" pitchFamily="50" charset="-128"/>
              </a:defRPr>
            </a:lvl2pPr>
            <a:lvl3pPr>
              <a:defRPr sz="1219">
                <a:latin typeface="IPA Pゴシック" panose="020B0500000000000000" pitchFamily="50" charset="-128"/>
                <a:ea typeface="IPA Pゴシック" panose="020B0500000000000000" pitchFamily="50" charset="-128"/>
              </a:defRPr>
            </a:lvl3pPr>
            <a:lvl4pPr>
              <a:defRPr sz="1097">
                <a:latin typeface="IPA Pゴシック" panose="020B0500000000000000" pitchFamily="50" charset="-128"/>
                <a:ea typeface="IPA Pゴシック" panose="020B0500000000000000" pitchFamily="50" charset="-128"/>
              </a:defRPr>
            </a:lvl4pPr>
            <a:lvl5pPr>
              <a:defRPr sz="1097">
                <a:latin typeface="IPA Pゴシック" panose="020B0500000000000000" pitchFamily="50" charset="-128"/>
                <a:ea typeface="IPA Pゴシック" panose="020B0500000000000000" pitchFamily="50" charset="-128"/>
              </a:defRPr>
            </a:lvl5pPr>
            <a:lvl6pPr>
              <a:defRPr sz="1097"/>
            </a:lvl6pPr>
            <a:lvl7pPr>
              <a:defRPr sz="1097"/>
            </a:lvl7pPr>
            <a:lvl8pPr>
              <a:defRPr sz="1097"/>
            </a:lvl8pPr>
            <a:lvl9pPr>
              <a:defRPr sz="109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3" y="1412880"/>
            <a:ext cx="3997325" cy="4924425"/>
          </a:xfrm>
        </p:spPr>
        <p:txBody>
          <a:bodyPr/>
          <a:lstStyle>
            <a:lvl1pPr>
              <a:defRPr sz="1706">
                <a:latin typeface="IPA Pゴシック" panose="020B0500000000000000" pitchFamily="50" charset="-128"/>
                <a:ea typeface="IPA Pゴシック" panose="020B0500000000000000" pitchFamily="50" charset="-128"/>
              </a:defRPr>
            </a:lvl1pPr>
            <a:lvl2pPr>
              <a:defRPr sz="1463">
                <a:latin typeface="IPA Pゴシック" panose="020B0500000000000000" pitchFamily="50" charset="-128"/>
                <a:ea typeface="IPA Pゴシック" panose="020B0500000000000000" pitchFamily="50" charset="-128"/>
              </a:defRPr>
            </a:lvl2pPr>
            <a:lvl3pPr>
              <a:defRPr sz="1219">
                <a:latin typeface="IPA Pゴシック" panose="020B0500000000000000" pitchFamily="50" charset="-128"/>
                <a:ea typeface="IPA Pゴシック" panose="020B0500000000000000" pitchFamily="50" charset="-128"/>
              </a:defRPr>
            </a:lvl3pPr>
            <a:lvl4pPr>
              <a:defRPr sz="1097">
                <a:latin typeface="IPA Pゴシック" panose="020B0500000000000000" pitchFamily="50" charset="-128"/>
                <a:ea typeface="IPA Pゴシック" panose="020B0500000000000000" pitchFamily="50" charset="-128"/>
              </a:defRPr>
            </a:lvl4pPr>
            <a:lvl5pPr>
              <a:defRPr sz="1097">
                <a:latin typeface="IPA Pゴシック" panose="020B0500000000000000" pitchFamily="50" charset="-128"/>
                <a:ea typeface="IPA Pゴシック" panose="020B0500000000000000" pitchFamily="50" charset="-128"/>
              </a:defRPr>
            </a:lvl5pPr>
            <a:lvl6pPr>
              <a:defRPr sz="1097"/>
            </a:lvl6pPr>
            <a:lvl7pPr>
              <a:defRPr sz="1097"/>
            </a:lvl7pPr>
            <a:lvl8pPr>
              <a:defRPr sz="1097"/>
            </a:lvl8pPr>
            <a:lvl9pPr>
              <a:defRPr sz="109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atin typeface="IPA Pゴシック" panose="020B0500000000000000" pitchFamily="50" charset="-128"/>
                <a:ea typeface="IPA Pゴシック" panose="020B0500000000000000" pitchFamily="50" charset="-128"/>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6" name="Rectangle 6"/>
          <p:cNvSpPr>
            <a:spLocks noGrp="1" noChangeArrowheads="1"/>
          </p:cNvSpPr>
          <p:nvPr>
            <p:ph type="ftr" sz="quarter" idx="11"/>
          </p:nvPr>
        </p:nvSpPr>
        <p:spPr>
          <a:ln/>
        </p:spPr>
        <p:txBody>
          <a:bodyPr/>
          <a:lstStyle>
            <a:lvl1pPr>
              <a:defRPr>
                <a:latin typeface="IPA Pゴシック" panose="020B0500000000000000" pitchFamily="50" charset="-128"/>
                <a:ea typeface="IPA Pゴシック" panose="020B0500000000000000" pitchFamily="50" charset="-128"/>
              </a:defRPr>
            </a:lvl1pPr>
          </a:lstStyle>
          <a:p>
            <a:r>
              <a:rPr kumimoji="1" lang="zh-CN" altLang="en-US"/>
              <a:t> 独立行政法人 情報処理推進機構　</a:t>
            </a:r>
            <a:r>
              <a:rPr kumimoji="1" lang="en-US" altLang="zh-CN"/>
              <a:t>https://imi.go.jp/</a:t>
            </a:r>
            <a:endParaRPr kumimoji="1" lang="ja-JP" altLang="en-US"/>
          </a:p>
        </p:txBody>
      </p:sp>
      <p:sp>
        <p:nvSpPr>
          <p:cNvPr id="7" name="Rectangle 7"/>
          <p:cNvSpPr>
            <a:spLocks noGrp="1" noChangeArrowheads="1"/>
          </p:cNvSpPr>
          <p:nvPr>
            <p:ph type="sldNum" sz="quarter" idx="12"/>
          </p:nvPr>
        </p:nvSpPr>
        <p:spPr>
          <a:ln/>
        </p:spPr>
        <p:txBody>
          <a:bodyPr/>
          <a:lstStyle>
            <a:lvl1pPr>
              <a:defRPr>
                <a:latin typeface="IPA Pゴシック" panose="020B0500000000000000" pitchFamily="50" charset="-128"/>
                <a:ea typeface="IPA Pゴシック" panose="020B0500000000000000" pitchFamily="50" charset="-128"/>
              </a:defRPr>
            </a:lvl1pPr>
          </a:lstStyle>
          <a:p>
            <a:fld id="{4E00CBAF-2DCF-45E8-AE4D-519FB9E10F75}" type="slidenum">
              <a:rPr kumimoji="1" lang="ja-JP" altLang="en-US" smtClean="0"/>
              <a:t>‹#›</a:t>
            </a:fld>
            <a:endParaRPr kumimoji="1" lang="ja-JP" altLang="en-US"/>
          </a:p>
        </p:txBody>
      </p:sp>
    </p:spTree>
    <p:extLst>
      <p:ext uri="{BB962C8B-B14F-4D97-AF65-F5344CB8AC3E}">
        <p14:creationId xmlns:p14="http://schemas.microsoft.com/office/powerpoint/2010/main" val="231215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a:latin typeface="IPA Pゴシック" panose="020B0500000000000000" pitchFamily="50" charset="-128"/>
                <a:ea typeface="IPA Pゴシック" panose="020B0500000000000000" pitchFamily="50" charset="-128"/>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463" b="1">
                <a:latin typeface="IPA Pゴシック" panose="020B0500000000000000" pitchFamily="50" charset="-128"/>
                <a:ea typeface="IPA Pゴシック" panose="020B0500000000000000" pitchFamily="50" charset="-128"/>
              </a:defRPr>
            </a:lvl1pPr>
            <a:lvl2pPr marL="278605" indent="0">
              <a:buNone/>
              <a:defRPr sz="1219" b="1"/>
            </a:lvl2pPr>
            <a:lvl3pPr marL="557210" indent="0">
              <a:buNone/>
              <a:defRPr sz="1097" b="1"/>
            </a:lvl3pPr>
            <a:lvl4pPr marL="835814" indent="0">
              <a:buNone/>
              <a:defRPr sz="975" b="1"/>
            </a:lvl4pPr>
            <a:lvl5pPr marL="1114418" indent="0">
              <a:buNone/>
              <a:defRPr sz="975" b="1"/>
            </a:lvl5pPr>
            <a:lvl6pPr marL="1393023" indent="0">
              <a:buNone/>
              <a:defRPr sz="975" b="1"/>
            </a:lvl6pPr>
            <a:lvl7pPr marL="1671629" indent="0">
              <a:buNone/>
              <a:defRPr sz="975" b="1"/>
            </a:lvl7pPr>
            <a:lvl8pPr marL="1950233" indent="0">
              <a:buNone/>
              <a:defRPr sz="975" b="1"/>
            </a:lvl8pPr>
            <a:lvl9pPr marL="2228837" indent="0">
              <a:buNone/>
              <a:defRPr sz="975"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463">
                <a:latin typeface="IPA Pゴシック" panose="020B0500000000000000" pitchFamily="50" charset="-128"/>
                <a:ea typeface="IPA Pゴシック" panose="020B0500000000000000" pitchFamily="50" charset="-128"/>
              </a:defRPr>
            </a:lvl1pPr>
            <a:lvl2pPr>
              <a:defRPr sz="1219">
                <a:latin typeface="IPA Pゴシック" panose="020B0500000000000000" pitchFamily="50" charset="-128"/>
                <a:ea typeface="IPA Pゴシック" panose="020B0500000000000000" pitchFamily="50" charset="-128"/>
              </a:defRPr>
            </a:lvl2pPr>
            <a:lvl3pPr>
              <a:defRPr sz="1097">
                <a:latin typeface="IPA Pゴシック" panose="020B0500000000000000" pitchFamily="50" charset="-128"/>
                <a:ea typeface="IPA Pゴシック" panose="020B0500000000000000" pitchFamily="50" charset="-128"/>
              </a:defRPr>
            </a:lvl3pPr>
            <a:lvl4pPr>
              <a:defRPr sz="975">
                <a:latin typeface="IPA Pゴシック" panose="020B0500000000000000" pitchFamily="50" charset="-128"/>
                <a:ea typeface="IPA Pゴシック" panose="020B0500000000000000" pitchFamily="50" charset="-128"/>
              </a:defRPr>
            </a:lvl4pPr>
            <a:lvl5pPr>
              <a:defRPr sz="975">
                <a:latin typeface="IPA Pゴシック" panose="020B0500000000000000" pitchFamily="50" charset="-128"/>
                <a:ea typeface="IPA Pゴシック" panose="020B0500000000000000" pitchFamily="50" charset="-128"/>
              </a:defRPr>
            </a:lvl5pPr>
            <a:lvl6pPr>
              <a:defRPr sz="975"/>
            </a:lvl6pPr>
            <a:lvl7pPr>
              <a:defRPr sz="975"/>
            </a:lvl7pPr>
            <a:lvl8pPr>
              <a:defRPr sz="975"/>
            </a:lvl8pPr>
            <a:lvl9pPr>
              <a:defRPr sz="9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1463" b="1">
                <a:latin typeface="IPA Pゴシック" panose="020B0500000000000000" pitchFamily="50" charset="-128"/>
                <a:ea typeface="IPA Pゴシック" panose="020B0500000000000000" pitchFamily="50" charset="-128"/>
              </a:defRPr>
            </a:lvl1pPr>
            <a:lvl2pPr marL="278605" indent="0">
              <a:buNone/>
              <a:defRPr sz="1219" b="1"/>
            </a:lvl2pPr>
            <a:lvl3pPr marL="557210" indent="0">
              <a:buNone/>
              <a:defRPr sz="1097" b="1"/>
            </a:lvl3pPr>
            <a:lvl4pPr marL="835814" indent="0">
              <a:buNone/>
              <a:defRPr sz="975" b="1"/>
            </a:lvl4pPr>
            <a:lvl5pPr marL="1114418" indent="0">
              <a:buNone/>
              <a:defRPr sz="975" b="1"/>
            </a:lvl5pPr>
            <a:lvl6pPr marL="1393023" indent="0">
              <a:buNone/>
              <a:defRPr sz="975" b="1"/>
            </a:lvl6pPr>
            <a:lvl7pPr marL="1671629" indent="0">
              <a:buNone/>
              <a:defRPr sz="975" b="1"/>
            </a:lvl7pPr>
            <a:lvl8pPr marL="1950233" indent="0">
              <a:buNone/>
              <a:defRPr sz="975" b="1"/>
            </a:lvl8pPr>
            <a:lvl9pPr marL="2228837" indent="0">
              <a:buNone/>
              <a:defRPr sz="975"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1463">
                <a:latin typeface="IPA Pゴシック" panose="020B0500000000000000" pitchFamily="50" charset="-128"/>
                <a:ea typeface="IPA Pゴシック" panose="020B0500000000000000" pitchFamily="50" charset="-128"/>
              </a:defRPr>
            </a:lvl1pPr>
            <a:lvl2pPr>
              <a:defRPr sz="1219">
                <a:latin typeface="IPA Pゴシック" panose="020B0500000000000000" pitchFamily="50" charset="-128"/>
                <a:ea typeface="IPA Pゴシック" panose="020B0500000000000000" pitchFamily="50" charset="-128"/>
              </a:defRPr>
            </a:lvl2pPr>
            <a:lvl3pPr>
              <a:defRPr sz="1097">
                <a:latin typeface="IPA Pゴシック" panose="020B0500000000000000" pitchFamily="50" charset="-128"/>
                <a:ea typeface="IPA Pゴシック" panose="020B0500000000000000" pitchFamily="50" charset="-128"/>
              </a:defRPr>
            </a:lvl3pPr>
            <a:lvl4pPr>
              <a:defRPr sz="975">
                <a:latin typeface="IPA Pゴシック" panose="020B0500000000000000" pitchFamily="50" charset="-128"/>
                <a:ea typeface="IPA Pゴシック" panose="020B0500000000000000" pitchFamily="50" charset="-128"/>
              </a:defRPr>
            </a:lvl4pPr>
            <a:lvl5pPr>
              <a:defRPr sz="975">
                <a:latin typeface="IPA Pゴシック" panose="020B0500000000000000" pitchFamily="50" charset="-128"/>
                <a:ea typeface="IPA Pゴシック" panose="020B0500000000000000" pitchFamily="50" charset="-128"/>
              </a:defRPr>
            </a:lvl5pPr>
            <a:lvl6pPr>
              <a:defRPr sz="975"/>
            </a:lvl6pPr>
            <a:lvl7pPr>
              <a:defRPr sz="975"/>
            </a:lvl7pPr>
            <a:lvl8pPr>
              <a:defRPr sz="975"/>
            </a:lvl8pPr>
            <a:lvl9pPr>
              <a:defRPr sz="9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atin typeface="IPA Pゴシック" panose="020B0500000000000000" pitchFamily="50" charset="-128"/>
                <a:ea typeface="IPA Pゴシック" panose="020B0500000000000000" pitchFamily="50" charset="-128"/>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8" name="Rectangle 6"/>
          <p:cNvSpPr>
            <a:spLocks noGrp="1" noChangeArrowheads="1"/>
          </p:cNvSpPr>
          <p:nvPr>
            <p:ph type="ftr" sz="quarter" idx="11"/>
          </p:nvPr>
        </p:nvSpPr>
        <p:spPr>
          <a:ln/>
        </p:spPr>
        <p:txBody>
          <a:bodyPr/>
          <a:lstStyle>
            <a:lvl1pPr>
              <a:defRPr>
                <a:latin typeface="IPA Pゴシック" panose="020B0500000000000000" pitchFamily="50" charset="-128"/>
                <a:ea typeface="IPA Pゴシック" panose="020B0500000000000000" pitchFamily="50" charset="-128"/>
              </a:defRPr>
            </a:lvl1pPr>
          </a:lstStyle>
          <a:p>
            <a:r>
              <a:rPr kumimoji="1" lang="zh-CN" altLang="en-US"/>
              <a:t> 独立行政法人 情報処理推進機構　</a:t>
            </a:r>
            <a:r>
              <a:rPr kumimoji="1" lang="en-US" altLang="zh-CN"/>
              <a:t>https://imi.go.jp/</a:t>
            </a:r>
            <a:endParaRPr kumimoji="1" lang="ja-JP" altLang="en-US"/>
          </a:p>
        </p:txBody>
      </p:sp>
      <p:sp>
        <p:nvSpPr>
          <p:cNvPr id="9" name="Rectangle 7"/>
          <p:cNvSpPr>
            <a:spLocks noGrp="1" noChangeArrowheads="1"/>
          </p:cNvSpPr>
          <p:nvPr>
            <p:ph type="sldNum" sz="quarter" idx="12"/>
          </p:nvPr>
        </p:nvSpPr>
        <p:spPr>
          <a:ln/>
        </p:spPr>
        <p:txBody>
          <a:bodyPr/>
          <a:lstStyle>
            <a:lvl1pPr>
              <a:defRPr>
                <a:latin typeface="IPA Pゴシック" panose="020B0500000000000000" pitchFamily="50" charset="-128"/>
                <a:ea typeface="IPA Pゴシック" panose="020B0500000000000000" pitchFamily="50" charset="-128"/>
              </a:defRPr>
            </a:lvl1pPr>
          </a:lstStyle>
          <a:p>
            <a:fld id="{4E00CBAF-2DCF-45E8-AE4D-519FB9E10F75}" type="slidenum">
              <a:rPr kumimoji="1" lang="ja-JP" altLang="en-US" smtClean="0"/>
              <a:t>‹#›</a:t>
            </a:fld>
            <a:endParaRPr kumimoji="1" lang="ja-JP" altLang="en-US"/>
          </a:p>
        </p:txBody>
      </p:sp>
    </p:spTree>
    <p:extLst>
      <p:ext uri="{BB962C8B-B14F-4D97-AF65-F5344CB8AC3E}">
        <p14:creationId xmlns:p14="http://schemas.microsoft.com/office/powerpoint/2010/main" val="4274761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5"/>
          <p:cNvSpPr>
            <a:spLocks noGrp="1" noChangeArrowheads="1"/>
          </p:cNvSpPr>
          <p:nvPr>
            <p:ph type="dt" sz="half" idx="10"/>
          </p:nvPr>
        </p:nvSpPr>
        <p:spPr>
          <a:ln/>
        </p:spPr>
        <p:txBody>
          <a:bodyPr/>
          <a:lstStyle>
            <a:lvl1pPr>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4" name="Rectangle 6"/>
          <p:cNvSpPr>
            <a:spLocks noGrp="1" noChangeArrowheads="1"/>
          </p:cNvSpPr>
          <p:nvPr>
            <p:ph type="ftr" sz="quarter" idx="11"/>
          </p:nvPr>
        </p:nvSpPr>
        <p:spPr>
          <a:ln/>
        </p:spPr>
        <p:txBody>
          <a:bodyPr/>
          <a:lstStyle>
            <a:lvl1pPr>
              <a:defRPr/>
            </a:lvl1pPr>
          </a:lstStyle>
          <a:p>
            <a:r>
              <a:rPr kumimoji="1" lang="zh-CN" altLang="en-US"/>
              <a:t> 独立行政法人 情報処理推進機構　</a:t>
            </a:r>
            <a:r>
              <a:rPr kumimoji="1" lang="en-US" altLang="zh-CN"/>
              <a:t>https://imi.go.jp/</a:t>
            </a:r>
            <a:endParaRPr kumimoji="1" lang="ja-JP" altLang="en-US"/>
          </a:p>
        </p:txBody>
      </p:sp>
      <p:sp>
        <p:nvSpPr>
          <p:cNvPr id="5" name="Rectangle 7"/>
          <p:cNvSpPr>
            <a:spLocks noGrp="1" noChangeArrowheads="1"/>
          </p:cNvSpPr>
          <p:nvPr>
            <p:ph type="sldNum" sz="quarter" idx="12"/>
          </p:nvPr>
        </p:nvSpPr>
        <p:spPr>
          <a:ln/>
        </p:spPr>
        <p:txBody>
          <a:bodyPr/>
          <a:lstStyle>
            <a:lvl1pPr>
              <a:defRPr/>
            </a:lvl1pPr>
          </a:lstStyle>
          <a:p>
            <a:fld id="{4E00CBAF-2DCF-45E8-AE4D-519FB9E10F75}" type="slidenum">
              <a:rPr kumimoji="1" lang="ja-JP" altLang="en-US" smtClean="0"/>
              <a:t>‹#›</a:t>
            </a:fld>
            <a:endParaRPr kumimoji="1" lang="ja-JP" altLang="en-US"/>
          </a:p>
        </p:txBody>
      </p:sp>
    </p:spTree>
    <p:extLst>
      <p:ext uri="{BB962C8B-B14F-4D97-AF65-F5344CB8AC3E}">
        <p14:creationId xmlns:p14="http://schemas.microsoft.com/office/powerpoint/2010/main" val="231701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3" name="Rectangle 6"/>
          <p:cNvSpPr>
            <a:spLocks noGrp="1" noChangeArrowheads="1"/>
          </p:cNvSpPr>
          <p:nvPr>
            <p:ph type="ftr" sz="quarter" idx="11"/>
          </p:nvPr>
        </p:nvSpPr>
        <p:spPr>
          <a:ln/>
        </p:spPr>
        <p:txBody>
          <a:bodyPr/>
          <a:lstStyle>
            <a:lvl1pPr>
              <a:defRPr/>
            </a:lvl1pPr>
          </a:lstStyle>
          <a:p>
            <a:r>
              <a:rPr kumimoji="1" lang="zh-CN" altLang="en-US"/>
              <a:t> 独立行政法人 情報処理推進機構　</a:t>
            </a:r>
            <a:r>
              <a:rPr kumimoji="1" lang="en-US" altLang="zh-CN"/>
              <a:t>https://imi.go.jp/</a:t>
            </a:r>
            <a:endParaRPr kumimoji="1" lang="ja-JP" altLang="en-US"/>
          </a:p>
        </p:txBody>
      </p:sp>
      <p:sp>
        <p:nvSpPr>
          <p:cNvPr id="4" name="Rectangle 7"/>
          <p:cNvSpPr>
            <a:spLocks noGrp="1" noChangeArrowheads="1"/>
          </p:cNvSpPr>
          <p:nvPr>
            <p:ph type="sldNum" sz="quarter" idx="12"/>
          </p:nvPr>
        </p:nvSpPr>
        <p:spPr>
          <a:ln/>
        </p:spPr>
        <p:txBody>
          <a:bodyPr/>
          <a:lstStyle>
            <a:lvl1pPr>
              <a:defRPr/>
            </a:lvl1pPr>
          </a:lstStyle>
          <a:p>
            <a:fld id="{4E00CBAF-2DCF-45E8-AE4D-519FB9E10F75}" type="slidenum">
              <a:rPr kumimoji="1" lang="ja-JP" altLang="en-US" smtClean="0"/>
              <a:t>‹#›</a:t>
            </a:fld>
            <a:endParaRPr kumimoji="1" lang="ja-JP" altLang="en-US"/>
          </a:p>
        </p:txBody>
      </p:sp>
    </p:spTree>
    <p:extLst>
      <p:ext uri="{BB962C8B-B14F-4D97-AF65-F5344CB8AC3E}">
        <p14:creationId xmlns:p14="http://schemas.microsoft.com/office/powerpoint/2010/main" val="361155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923702"/>
          </a:xfrm>
        </p:spPr>
        <p:txBody>
          <a:bodyPr anchor="b"/>
          <a:lstStyle>
            <a:lvl1pPr algn="l">
              <a:defRPr sz="1219" b="1"/>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3575053" y="273056"/>
            <a:ext cx="5111750" cy="5853113"/>
          </a:xfrm>
        </p:spPr>
        <p:txBody>
          <a:bodyPr/>
          <a:lstStyle>
            <a:lvl1pPr>
              <a:defRPr sz="1706"/>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 3"/>
          <p:cNvSpPr>
            <a:spLocks noGrp="1"/>
          </p:cNvSpPr>
          <p:nvPr>
            <p:ph type="body" sz="half" idx="2"/>
          </p:nvPr>
        </p:nvSpPr>
        <p:spPr>
          <a:xfrm>
            <a:off x="457201" y="1435103"/>
            <a:ext cx="3008313" cy="4691063"/>
          </a:xfrm>
        </p:spPr>
        <p:txBody>
          <a:bodyPr/>
          <a:lstStyle>
            <a:lvl1pPr marL="0" indent="0">
              <a:buNone/>
              <a:defRPr sz="854"/>
            </a:lvl1pPr>
            <a:lvl2pPr marL="278605" indent="0">
              <a:buNone/>
              <a:defRPr sz="731"/>
            </a:lvl2pPr>
            <a:lvl3pPr marL="557210" indent="0">
              <a:buNone/>
              <a:defRPr sz="610"/>
            </a:lvl3pPr>
            <a:lvl4pPr marL="835814" indent="0">
              <a:buNone/>
              <a:defRPr sz="548"/>
            </a:lvl4pPr>
            <a:lvl5pPr marL="1114418" indent="0">
              <a:buNone/>
              <a:defRPr sz="548"/>
            </a:lvl5pPr>
            <a:lvl6pPr marL="1393023" indent="0">
              <a:buNone/>
              <a:defRPr sz="548"/>
            </a:lvl6pPr>
            <a:lvl7pPr marL="1671629" indent="0">
              <a:buNone/>
              <a:defRPr sz="548"/>
            </a:lvl7pPr>
            <a:lvl8pPr marL="1950233" indent="0">
              <a:buNone/>
              <a:defRPr sz="548"/>
            </a:lvl8pPr>
            <a:lvl9pPr marL="2228837" indent="0">
              <a:buNone/>
              <a:defRPr sz="548"/>
            </a:lvl9pPr>
          </a:lstStyle>
          <a:p>
            <a:pPr lvl="0"/>
            <a:r>
              <a:rPr lang="ja-JP" altLang="en-US"/>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6" name="Rectangle 6"/>
          <p:cNvSpPr>
            <a:spLocks noGrp="1" noChangeArrowheads="1"/>
          </p:cNvSpPr>
          <p:nvPr>
            <p:ph type="ftr" sz="quarter" idx="11"/>
          </p:nvPr>
        </p:nvSpPr>
        <p:spPr>
          <a:ln/>
        </p:spPr>
        <p:txBody>
          <a:bodyPr/>
          <a:lstStyle>
            <a:lvl1pPr>
              <a:defRPr/>
            </a:lvl1pPr>
          </a:lstStyle>
          <a:p>
            <a:r>
              <a:rPr kumimoji="1" lang="zh-CN" altLang="en-US"/>
              <a:t> 独立行政法人 情報処理推進機構　</a:t>
            </a:r>
            <a:r>
              <a:rPr kumimoji="1" lang="en-US" altLang="zh-CN"/>
              <a:t>https://imi.go.jp/</a:t>
            </a:r>
            <a:endParaRPr kumimoji="1" lang="ja-JP" altLang="en-US"/>
          </a:p>
        </p:txBody>
      </p:sp>
      <p:sp>
        <p:nvSpPr>
          <p:cNvPr id="7" name="Rectangle 7"/>
          <p:cNvSpPr>
            <a:spLocks noGrp="1" noChangeArrowheads="1"/>
          </p:cNvSpPr>
          <p:nvPr>
            <p:ph type="sldNum" sz="quarter" idx="12"/>
          </p:nvPr>
        </p:nvSpPr>
        <p:spPr>
          <a:ln/>
        </p:spPr>
        <p:txBody>
          <a:bodyPr/>
          <a:lstStyle>
            <a:lvl1pPr>
              <a:defRPr/>
            </a:lvl1pPr>
          </a:lstStyle>
          <a:p>
            <a:fld id="{4E00CBAF-2DCF-45E8-AE4D-519FB9E10F75}" type="slidenum">
              <a:rPr kumimoji="1" lang="ja-JP" altLang="en-US" smtClean="0"/>
              <a:t>‹#›</a:t>
            </a:fld>
            <a:endParaRPr kumimoji="1" lang="ja-JP" altLang="en-US"/>
          </a:p>
        </p:txBody>
      </p:sp>
    </p:spTree>
    <p:extLst>
      <p:ext uri="{BB962C8B-B14F-4D97-AF65-F5344CB8AC3E}">
        <p14:creationId xmlns:p14="http://schemas.microsoft.com/office/powerpoint/2010/main" val="304759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68314" y="44450"/>
            <a:ext cx="69834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4"/>
          <p:cNvSpPr>
            <a:spLocks noGrp="1" noChangeArrowheads="1"/>
          </p:cNvSpPr>
          <p:nvPr>
            <p:ph type="body" idx="1"/>
          </p:nvPr>
        </p:nvSpPr>
        <p:spPr bwMode="auto">
          <a:xfrm>
            <a:off x="498477" y="1341438"/>
            <a:ext cx="83947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1" name="Rectangle 5"/>
          <p:cNvSpPr>
            <a:spLocks noGrp="1" noChangeArrowheads="1"/>
          </p:cNvSpPr>
          <p:nvPr>
            <p:ph type="dt" sz="half" idx="2"/>
          </p:nvPr>
        </p:nvSpPr>
        <p:spPr bwMode="auto">
          <a:xfrm>
            <a:off x="457200" y="6526219"/>
            <a:ext cx="21336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54">
                <a:solidFill>
                  <a:schemeClr val="tx1">
                    <a:lumMod val="85000"/>
                    <a:lumOff val="15000"/>
                  </a:schemeClr>
                </a:solidFill>
                <a:latin typeface="IPA Pゴシック" panose="020B0500000000000000" pitchFamily="50" charset="-128"/>
                <a:ea typeface="IPA Pゴシック" panose="020B0500000000000000" pitchFamily="50" charset="-128"/>
              </a:defRPr>
            </a:lvl1p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4102" name="Rectangle 6"/>
          <p:cNvSpPr>
            <a:spLocks noGrp="1" noChangeArrowheads="1"/>
          </p:cNvSpPr>
          <p:nvPr>
            <p:ph type="ftr" sz="quarter" idx="3"/>
          </p:nvPr>
        </p:nvSpPr>
        <p:spPr bwMode="auto">
          <a:xfrm>
            <a:off x="3124200" y="6526219"/>
            <a:ext cx="28956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25">
                <a:solidFill>
                  <a:schemeClr val="tx1">
                    <a:lumMod val="85000"/>
                    <a:lumOff val="15000"/>
                  </a:schemeClr>
                </a:solidFill>
                <a:latin typeface="IPA Pゴシック" panose="020B0500000000000000" pitchFamily="50" charset="-128"/>
                <a:ea typeface="IPA Pゴシック" panose="020B0500000000000000" pitchFamily="50" charset="-128"/>
              </a:defRPr>
            </a:lvl1pPr>
          </a:lstStyle>
          <a:p>
            <a:r>
              <a:rPr kumimoji="1" lang="zh-CN" altLang="en-US"/>
              <a:t> 独立行政法人 情報処理推進機構　</a:t>
            </a:r>
            <a:r>
              <a:rPr kumimoji="1" lang="en-US" altLang="zh-CN"/>
              <a:t>https://imi.go.jp/</a:t>
            </a:r>
            <a:endParaRPr kumimoji="1" lang="ja-JP" altLang="en-US"/>
          </a:p>
        </p:txBody>
      </p:sp>
      <p:sp>
        <p:nvSpPr>
          <p:cNvPr id="4103" name="Rectangle 7"/>
          <p:cNvSpPr>
            <a:spLocks noGrp="1" noChangeArrowheads="1"/>
          </p:cNvSpPr>
          <p:nvPr>
            <p:ph type="sldNum" sz="quarter" idx="4"/>
          </p:nvPr>
        </p:nvSpPr>
        <p:spPr bwMode="auto">
          <a:xfrm>
            <a:off x="6553200" y="6526219"/>
            <a:ext cx="213360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54">
                <a:solidFill>
                  <a:schemeClr val="tx1">
                    <a:lumMod val="85000"/>
                    <a:lumOff val="15000"/>
                  </a:schemeClr>
                </a:solidFill>
                <a:latin typeface="IPA Pゴシック" panose="020B0500000000000000" pitchFamily="50" charset="-128"/>
                <a:ea typeface="IPA Pゴシック" panose="020B0500000000000000" pitchFamily="50" charset="-128"/>
              </a:defRPr>
            </a:lvl1pPr>
          </a:lstStyle>
          <a:p>
            <a:fld id="{4E00CBAF-2DCF-45E8-AE4D-519FB9E10F75}" type="slidenum">
              <a:rPr kumimoji="1" lang="ja-JP" altLang="en-US" smtClean="0"/>
              <a:t>‹#›</a:t>
            </a:fld>
            <a:endParaRPr kumimoji="1" lang="ja-JP" altLang="en-US"/>
          </a:p>
        </p:txBody>
      </p:sp>
      <p:sp>
        <p:nvSpPr>
          <p:cNvPr id="12" name="正方形/長方形 11"/>
          <p:cNvSpPr/>
          <p:nvPr/>
        </p:nvSpPr>
        <p:spPr>
          <a:xfrm>
            <a:off x="3" y="0"/>
            <a:ext cx="250825"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97">
              <a:latin typeface="IPA Pゴシック" panose="020B0500000000000000" pitchFamily="50" charset="-128"/>
              <a:ea typeface="IPA Pゴシック" panose="020B0500000000000000" pitchFamily="50" charset="-128"/>
            </a:endParaRPr>
          </a:p>
        </p:txBody>
      </p:sp>
      <p:sp>
        <p:nvSpPr>
          <p:cNvPr id="13" name="正方形/長方形 12"/>
          <p:cNvSpPr/>
          <p:nvPr/>
        </p:nvSpPr>
        <p:spPr>
          <a:xfrm>
            <a:off x="3" y="6"/>
            <a:ext cx="250825" cy="1196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97">
              <a:latin typeface="IPA Pゴシック" panose="020B0500000000000000" pitchFamily="50" charset="-128"/>
              <a:ea typeface="IPA Pゴシック" panose="020B0500000000000000" pitchFamily="50" charset="-128"/>
            </a:endParaRPr>
          </a:p>
        </p:txBody>
      </p:sp>
      <p:cxnSp>
        <p:nvCxnSpPr>
          <p:cNvPr id="3" name="直線コネクタ 2"/>
          <p:cNvCxnSpPr/>
          <p:nvPr/>
        </p:nvCxnSpPr>
        <p:spPr>
          <a:xfrm>
            <a:off x="250828" y="1196975"/>
            <a:ext cx="8640763" cy="0"/>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0828" y="1268413"/>
            <a:ext cx="8640763" cy="0"/>
          </a:xfrm>
          <a:prstGeom prst="line">
            <a:avLst/>
          </a:prstGeom>
          <a:ln w="3175">
            <a:solidFill>
              <a:srgbClr val="00B0F0"/>
            </a:solidFill>
            <a:prstDash val="dash"/>
          </a:ln>
        </p:spPr>
        <p:style>
          <a:lnRef idx="1">
            <a:schemeClr val="accent1"/>
          </a:lnRef>
          <a:fillRef idx="0">
            <a:schemeClr val="accent1"/>
          </a:fillRef>
          <a:effectRef idx="0">
            <a:schemeClr val="accent1"/>
          </a:effectRef>
          <a:fontRef idx="minor">
            <a:schemeClr val="tx1"/>
          </a:fontRef>
        </p:style>
      </p:cxnSp>
      <p:pic>
        <p:nvPicPr>
          <p:cNvPr id="1035" name="Picture 4"/>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777536" y="171450"/>
            <a:ext cx="108336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27300" y="6408738"/>
            <a:ext cx="373676" cy="404816"/>
          </a:xfrm>
          <a:prstGeom prst="rect">
            <a:avLst/>
          </a:prstGeom>
        </p:spPr>
      </p:pic>
    </p:spTree>
    <p:extLst>
      <p:ext uri="{BB962C8B-B14F-4D97-AF65-F5344CB8AC3E}">
        <p14:creationId xmlns:p14="http://schemas.microsoft.com/office/powerpoint/2010/main" val="2345802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rtl="0" eaLnBrk="1" fontAlgn="base" hangingPunct="1">
        <a:spcBef>
          <a:spcPct val="0"/>
        </a:spcBef>
        <a:spcAft>
          <a:spcPct val="0"/>
        </a:spcAft>
        <a:defRPr kumimoji="1" sz="2400">
          <a:solidFill>
            <a:schemeClr val="tx2"/>
          </a:solidFill>
          <a:latin typeface="IPA Pゴシック" panose="020B0500000000000000" pitchFamily="50" charset="-128"/>
          <a:ea typeface="IPA Pゴシック" panose="020B0500000000000000" pitchFamily="50" charset="-128"/>
          <a:cs typeface="+mj-cs"/>
        </a:defRPr>
      </a:lvl1pPr>
      <a:lvl2pPr algn="l" rtl="0" eaLnBrk="1" fontAlgn="base" hangingPunct="1">
        <a:spcBef>
          <a:spcPct val="0"/>
        </a:spcBef>
        <a:spcAft>
          <a:spcPct val="0"/>
        </a:spcAft>
        <a:defRPr kumimoji="1" sz="2194">
          <a:solidFill>
            <a:srgbClr val="000066"/>
          </a:solidFill>
          <a:latin typeface="Arial" charset="0"/>
          <a:ea typeface="ＭＳ Ｐゴシック" charset="-128"/>
        </a:defRPr>
      </a:lvl2pPr>
      <a:lvl3pPr algn="l" rtl="0" eaLnBrk="1" fontAlgn="base" hangingPunct="1">
        <a:spcBef>
          <a:spcPct val="0"/>
        </a:spcBef>
        <a:spcAft>
          <a:spcPct val="0"/>
        </a:spcAft>
        <a:defRPr kumimoji="1" sz="2194">
          <a:solidFill>
            <a:srgbClr val="000066"/>
          </a:solidFill>
          <a:latin typeface="Arial" charset="0"/>
          <a:ea typeface="ＭＳ Ｐゴシック" charset="-128"/>
        </a:defRPr>
      </a:lvl3pPr>
      <a:lvl4pPr algn="l" rtl="0" eaLnBrk="1" fontAlgn="base" hangingPunct="1">
        <a:spcBef>
          <a:spcPct val="0"/>
        </a:spcBef>
        <a:spcAft>
          <a:spcPct val="0"/>
        </a:spcAft>
        <a:defRPr kumimoji="1" sz="2194">
          <a:solidFill>
            <a:srgbClr val="000066"/>
          </a:solidFill>
          <a:latin typeface="Arial" charset="0"/>
          <a:ea typeface="ＭＳ Ｐゴシック" charset="-128"/>
        </a:defRPr>
      </a:lvl4pPr>
      <a:lvl5pPr algn="l" rtl="0" eaLnBrk="1" fontAlgn="base" hangingPunct="1">
        <a:spcBef>
          <a:spcPct val="0"/>
        </a:spcBef>
        <a:spcAft>
          <a:spcPct val="0"/>
        </a:spcAft>
        <a:defRPr kumimoji="1" sz="2194">
          <a:solidFill>
            <a:srgbClr val="000066"/>
          </a:solidFill>
          <a:latin typeface="Arial" charset="0"/>
          <a:ea typeface="ＭＳ Ｐゴシック" charset="-128"/>
        </a:defRPr>
      </a:lvl5pPr>
      <a:lvl6pPr marL="278605" algn="l" rtl="0" eaLnBrk="1" fontAlgn="base" hangingPunct="1">
        <a:spcBef>
          <a:spcPct val="0"/>
        </a:spcBef>
        <a:spcAft>
          <a:spcPct val="0"/>
        </a:spcAft>
        <a:defRPr kumimoji="1" sz="2194">
          <a:solidFill>
            <a:srgbClr val="003399"/>
          </a:solidFill>
          <a:latin typeface="Arial" charset="0"/>
          <a:ea typeface="ＭＳ Ｐゴシック" charset="-128"/>
        </a:defRPr>
      </a:lvl6pPr>
      <a:lvl7pPr marL="557210" algn="l" rtl="0" eaLnBrk="1" fontAlgn="base" hangingPunct="1">
        <a:spcBef>
          <a:spcPct val="0"/>
        </a:spcBef>
        <a:spcAft>
          <a:spcPct val="0"/>
        </a:spcAft>
        <a:defRPr kumimoji="1" sz="2194">
          <a:solidFill>
            <a:srgbClr val="003399"/>
          </a:solidFill>
          <a:latin typeface="Arial" charset="0"/>
          <a:ea typeface="ＭＳ Ｐゴシック" charset="-128"/>
        </a:defRPr>
      </a:lvl7pPr>
      <a:lvl8pPr marL="835814" algn="l" rtl="0" eaLnBrk="1" fontAlgn="base" hangingPunct="1">
        <a:spcBef>
          <a:spcPct val="0"/>
        </a:spcBef>
        <a:spcAft>
          <a:spcPct val="0"/>
        </a:spcAft>
        <a:defRPr kumimoji="1" sz="2194">
          <a:solidFill>
            <a:srgbClr val="003399"/>
          </a:solidFill>
          <a:latin typeface="Arial" charset="0"/>
          <a:ea typeface="ＭＳ Ｐゴシック" charset="-128"/>
        </a:defRPr>
      </a:lvl8pPr>
      <a:lvl9pPr marL="1114418" algn="l" rtl="0" eaLnBrk="1" fontAlgn="base" hangingPunct="1">
        <a:spcBef>
          <a:spcPct val="0"/>
        </a:spcBef>
        <a:spcAft>
          <a:spcPct val="0"/>
        </a:spcAft>
        <a:defRPr kumimoji="1" sz="2194">
          <a:solidFill>
            <a:srgbClr val="003399"/>
          </a:solidFill>
          <a:latin typeface="Arial" charset="0"/>
          <a:ea typeface="ＭＳ Ｐゴシック" charset="-128"/>
        </a:defRPr>
      </a:lvl9pPr>
    </p:titleStyle>
    <p:bodyStyle>
      <a:lvl1pPr marL="358775" indent="-358775" algn="l" rtl="0" eaLnBrk="1" fontAlgn="base" hangingPunct="1">
        <a:lnSpc>
          <a:spcPct val="110000"/>
        </a:lnSpc>
        <a:spcBef>
          <a:spcPts val="900"/>
        </a:spcBef>
        <a:spcAft>
          <a:spcPts val="0"/>
        </a:spcAft>
        <a:buClr>
          <a:srgbClr val="00B0F0"/>
        </a:buClr>
        <a:buSzPct val="120000"/>
        <a:buFont typeface="Webdings" panose="05030102010509060703" pitchFamily="18" charset="2"/>
        <a:buChar char=""/>
        <a:defRPr kumimoji="1" sz="2400">
          <a:solidFill>
            <a:schemeClr val="tx1">
              <a:lumMod val="85000"/>
              <a:lumOff val="15000"/>
            </a:schemeClr>
          </a:solidFill>
          <a:latin typeface="IPA Pゴシック" panose="020B0500000000000000" pitchFamily="50" charset="-128"/>
          <a:ea typeface="IPA Pゴシック" panose="020B0500000000000000" pitchFamily="50" charset="-128"/>
          <a:cs typeface="+mn-cs"/>
        </a:defRPr>
      </a:lvl1pPr>
      <a:lvl2pPr marL="627063" indent="-347663" algn="l" rtl="0" eaLnBrk="1" fontAlgn="base" hangingPunct="1">
        <a:spcBef>
          <a:spcPct val="20000"/>
        </a:spcBef>
        <a:spcAft>
          <a:spcPct val="0"/>
        </a:spcAft>
        <a:buClr>
          <a:schemeClr val="bg1">
            <a:lumMod val="50000"/>
          </a:schemeClr>
        </a:buClr>
        <a:buFont typeface="Webdings" panose="05030102010509060703" pitchFamily="18" charset="2"/>
        <a:buChar char=""/>
        <a:defRPr kumimoji="1" sz="2000">
          <a:solidFill>
            <a:schemeClr val="tx1"/>
          </a:solidFill>
          <a:latin typeface="IPA Pゴシック" panose="020B0500000000000000" pitchFamily="50" charset="-128"/>
          <a:ea typeface="IPA Pゴシック" panose="020B0500000000000000" pitchFamily="50" charset="-128"/>
        </a:defRPr>
      </a:lvl2pPr>
      <a:lvl3pPr marL="696512" indent="-139302" algn="l" rtl="0" eaLnBrk="1" fontAlgn="base" hangingPunct="1">
        <a:spcBef>
          <a:spcPct val="20000"/>
        </a:spcBef>
        <a:spcAft>
          <a:spcPct val="0"/>
        </a:spcAft>
        <a:buClr>
          <a:srgbClr val="000066"/>
        </a:buClr>
        <a:buFont typeface="Arial" charset="0"/>
        <a:buChar char="•"/>
        <a:defRPr kumimoji="1" sz="2000">
          <a:solidFill>
            <a:schemeClr val="tx1"/>
          </a:solidFill>
          <a:latin typeface="IPA Pゴシック" panose="020B0500000000000000" pitchFamily="50" charset="-128"/>
          <a:ea typeface="IPA Pゴシック" panose="020B0500000000000000" pitchFamily="50" charset="-128"/>
        </a:defRPr>
      </a:lvl3pPr>
      <a:lvl4pPr marL="975116" indent="-139302" algn="l" rtl="0" eaLnBrk="1" fontAlgn="base" hangingPunct="1">
        <a:spcBef>
          <a:spcPct val="20000"/>
        </a:spcBef>
        <a:spcAft>
          <a:spcPct val="0"/>
        </a:spcAft>
        <a:buClr>
          <a:srgbClr val="FF0000"/>
        </a:buClr>
        <a:buFont typeface="Arial" charset="0"/>
        <a:buChar char="•"/>
        <a:defRPr kumimoji="1" sz="1600">
          <a:solidFill>
            <a:schemeClr val="tx1"/>
          </a:solidFill>
          <a:latin typeface="IPA Pゴシック" panose="020B0500000000000000" pitchFamily="50" charset="-128"/>
          <a:ea typeface="IPA Pゴシック" panose="020B0500000000000000" pitchFamily="50" charset="-128"/>
        </a:defRPr>
      </a:lvl4pPr>
      <a:lvl5pPr marL="1253721" indent="-139302" algn="l" rtl="0" eaLnBrk="1" fontAlgn="base" hangingPunct="1">
        <a:spcBef>
          <a:spcPct val="20000"/>
        </a:spcBef>
        <a:spcAft>
          <a:spcPct val="0"/>
        </a:spcAft>
        <a:buClr>
          <a:srgbClr val="000066"/>
        </a:buClr>
        <a:buFont typeface="Arial" charset="0"/>
        <a:buChar char="»"/>
        <a:defRPr kumimoji="1" sz="1600">
          <a:solidFill>
            <a:schemeClr val="tx1"/>
          </a:solidFill>
          <a:latin typeface="IPA Pゴシック" panose="020B0500000000000000" pitchFamily="50" charset="-128"/>
          <a:ea typeface="IPA Pゴシック" panose="020B0500000000000000" pitchFamily="50" charset="-128"/>
        </a:defRPr>
      </a:lvl5pPr>
      <a:lvl6pPr marL="1532325" indent="-139302" algn="l" rtl="0" eaLnBrk="1" fontAlgn="base" hangingPunct="1">
        <a:spcBef>
          <a:spcPct val="20000"/>
        </a:spcBef>
        <a:spcAft>
          <a:spcPct val="0"/>
        </a:spcAft>
        <a:buClr>
          <a:schemeClr val="accent2"/>
        </a:buClr>
        <a:buFont typeface="Arial" charset="0"/>
        <a:buChar char="»"/>
        <a:defRPr kumimoji="1" sz="1219">
          <a:solidFill>
            <a:schemeClr val="tx1"/>
          </a:solidFill>
          <a:latin typeface="+mn-lt"/>
          <a:ea typeface="+mn-ea"/>
        </a:defRPr>
      </a:lvl6pPr>
      <a:lvl7pPr marL="1810931" indent="-139302" algn="l" rtl="0" eaLnBrk="1" fontAlgn="base" hangingPunct="1">
        <a:spcBef>
          <a:spcPct val="20000"/>
        </a:spcBef>
        <a:spcAft>
          <a:spcPct val="0"/>
        </a:spcAft>
        <a:buClr>
          <a:schemeClr val="accent2"/>
        </a:buClr>
        <a:buFont typeface="Arial" charset="0"/>
        <a:buChar char="»"/>
        <a:defRPr kumimoji="1" sz="1219">
          <a:solidFill>
            <a:schemeClr val="tx1"/>
          </a:solidFill>
          <a:latin typeface="+mn-lt"/>
          <a:ea typeface="+mn-ea"/>
        </a:defRPr>
      </a:lvl7pPr>
      <a:lvl8pPr marL="2089535" indent="-139302" algn="l" rtl="0" eaLnBrk="1" fontAlgn="base" hangingPunct="1">
        <a:spcBef>
          <a:spcPct val="20000"/>
        </a:spcBef>
        <a:spcAft>
          <a:spcPct val="0"/>
        </a:spcAft>
        <a:buClr>
          <a:schemeClr val="accent2"/>
        </a:buClr>
        <a:buFont typeface="Arial" charset="0"/>
        <a:buChar char="»"/>
        <a:defRPr kumimoji="1" sz="1219">
          <a:solidFill>
            <a:schemeClr val="tx1"/>
          </a:solidFill>
          <a:latin typeface="+mn-lt"/>
          <a:ea typeface="+mn-ea"/>
        </a:defRPr>
      </a:lvl8pPr>
      <a:lvl9pPr marL="2368139" indent="-139302" algn="l" rtl="0" eaLnBrk="1" fontAlgn="base" hangingPunct="1">
        <a:spcBef>
          <a:spcPct val="20000"/>
        </a:spcBef>
        <a:spcAft>
          <a:spcPct val="0"/>
        </a:spcAft>
        <a:buClr>
          <a:schemeClr val="accent2"/>
        </a:buClr>
        <a:buFont typeface="Arial" charset="0"/>
        <a:buChar char="»"/>
        <a:defRPr kumimoji="1" sz="1219">
          <a:solidFill>
            <a:schemeClr val="tx1"/>
          </a:solidFill>
          <a:latin typeface="+mn-lt"/>
          <a:ea typeface="+mn-ea"/>
        </a:defRPr>
      </a:lvl9pPr>
    </p:bodyStyle>
    <p:otherStyle>
      <a:defPPr>
        <a:defRPr lang="ja-JP"/>
      </a:defPPr>
      <a:lvl1pPr marL="0" algn="l" defTabSz="557210" rtl="0" eaLnBrk="1" latinLnBrk="0" hangingPunct="1">
        <a:defRPr kumimoji="1" sz="1097" kern="1200">
          <a:solidFill>
            <a:schemeClr val="tx1"/>
          </a:solidFill>
          <a:latin typeface="+mn-lt"/>
          <a:ea typeface="+mn-ea"/>
          <a:cs typeface="+mn-cs"/>
        </a:defRPr>
      </a:lvl1pPr>
      <a:lvl2pPr marL="278605" algn="l" defTabSz="557210" rtl="0" eaLnBrk="1" latinLnBrk="0" hangingPunct="1">
        <a:defRPr kumimoji="1" sz="1097" kern="1200">
          <a:solidFill>
            <a:schemeClr val="tx1"/>
          </a:solidFill>
          <a:latin typeface="+mn-lt"/>
          <a:ea typeface="+mn-ea"/>
          <a:cs typeface="+mn-cs"/>
        </a:defRPr>
      </a:lvl2pPr>
      <a:lvl3pPr marL="557210" algn="l" defTabSz="557210" rtl="0" eaLnBrk="1" latinLnBrk="0" hangingPunct="1">
        <a:defRPr kumimoji="1" sz="1097" kern="1200">
          <a:solidFill>
            <a:schemeClr val="tx1"/>
          </a:solidFill>
          <a:latin typeface="+mn-lt"/>
          <a:ea typeface="+mn-ea"/>
          <a:cs typeface="+mn-cs"/>
        </a:defRPr>
      </a:lvl3pPr>
      <a:lvl4pPr marL="835814" algn="l" defTabSz="557210" rtl="0" eaLnBrk="1" latinLnBrk="0" hangingPunct="1">
        <a:defRPr kumimoji="1" sz="1097" kern="1200">
          <a:solidFill>
            <a:schemeClr val="tx1"/>
          </a:solidFill>
          <a:latin typeface="+mn-lt"/>
          <a:ea typeface="+mn-ea"/>
          <a:cs typeface="+mn-cs"/>
        </a:defRPr>
      </a:lvl4pPr>
      <a:lvl5pPr marL="1114418" algn="l" defTabSz="557210" rtl="0" eaLnBrk="1" latinLnBrk="0" hangingPunct="1">
        <a:defRPr kumimoji="1" sz="1097" kern="1200">
          <a:solidFill>
            <a:schemeClr val="tx1"/>
          </a:solidFill>
          <a:latin typeface="+mn-lt"/>
          <a:ea typeface="+mn-ea"/>
          <a:cs typeface="+mn-cs"/>
        </a:defRPr>
      </a:lvl5pPr>
      <a:lvl6pPr marL="1393023" algn="l" defTabSz="557210" rtl="0" eaLnBrk="1" latinLnBrk="0" hangingPunct="1">
        <a:defRPr kumimoji="1" sz="1097" kern="1200">
          <a:solidFill>
            <a:schemeClr val="tx1"/>
          </a:solidFill>
          <a:latin typeface="+mn-lt"/>
          <a:ea typeface="+mn-ea"/>
          <a:cs typeface="+mn-cs"/>
        </a:defRPr>
      </a:lvl6pPr>
      <a:lvl7pPr marL="1671629" algn="l" defTabSz="557210" rtl="0" eaLnBrk="1" latinLnBrk="0" hangingPunct="1">
        <a:defRPr kumimoji="1" sz="1097" kern="1200">
          <a:solidFill>
            <a:schemeClr val="tx1"/>
          </a:solidFill>
          <a:latin typeface="+mn-lt"/>
          <a:ea typeface="+mn-ea"/>
          <a:cs typeface="+mn-cs"/>
        </a:defRPr>
      </a:lvl7pPr>
      <a:lvl8pPr marL="1950233" algn="l" defTabSz="557210" rtl="0" eaLnBrk="1" latinLnBrk="0" hangingPunct="1">
        <a:defRPr kumimoji="1" sz="1097" kern="1200">
          <a:solidFill>
            <a:schemeClr val="tx1"/>
          </a:solidFill>
          <a:latin typeface="+mn-lt"/>
          <a:ea typeface="+mn-ea"/>
          <a:cs typeface="+mn-cs"/>
        </a:defRPr>
      </a:lvl8pPr>
      <a:lvl9pPr marL="2228837" algn="l" defTabSz="557210" rtl="0" eaLnBrk="1" latinLnBrk="0" hangingPunct="1">
        <a:defRPr kumimoji="1" sz="1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www.mirko.jp/townpower/"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smbc.co.jp/accessibility/guidelines/guideline_21.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imi.go.jp/ns/core/Core241.html" TargetMode="External"/><Relationship Id="rId4" Type="http://schemas.openxmlformats.org/officeDocument/2006/relationships/image" Target="../media/image42.emf"/></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jpeg"/><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notesSlide" Target="../notesSlides/notesSlide6.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svg"/><Relationship Id="rId10" Type="http://schemas.openxmlformats.org/officeDocument/2006/relationships/image" Target="../media/image52.png"/><Relationship Id="rId19" Type="http://schemas.openxmlformats.org/officeDocument/2006/relationships/image" Target="../media/image61.svg"/><Relationship Id="rId4" Type="http://schemas.openxmlformats.org/officeDocument/2006/relationships/image" Target="../media/image46.svg"/><Relationship Id="rId9" Type="http://schemas.openxmlformats.org/officeDocument/2006/relationships/image" Target="../media/image51.svg"/><Relationship Id="rId1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imi.go.jp/tools/v2/" TargetMode="External"/><Relationship Id="rId1" Type="http://schemas.openxmlformats.org/officeDocument/2006/relationships/slideLayout" Target="../slideLayouts/slideLayout2.xml"/><Relationship Id="rId4" Type="http://schemas.openxmlformats.org/officeDocument/2006/relationships/hyperlink" Target="https://imi.go.jp/ns/core/Core241.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anding.dkan.annai.co.jp/" TargetMode="External"/><Relationship Id="rId2" Type="http://schemas.openxmlformats.org/officeDocument/2006/relationships/hyperlink" Target="https://imi.go.jp/contents/2018/07/20180601_02_06_Kyoto.pdf" TargetMode="Externa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hyperlink" Target="http://www.hitachi.co.jp/New/cnews/month/2018/08/0820.html"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3" Type="http://schemas.openxmlformats.org/officeDocument/2006/relationships/image" Target="../media/image67.png"/><Relationship Id="rId7" Type="http://schemas.openxmlformats.org/officeDocument/2006/relationships/image" Target="../media/image69.svg"/><Relationship Id="rId12" Type="http://schemas.openxmlformats.org/officeDocument/2006/relationships/image" Target="../media/image74.png"/><Relationship Id="rId2" Type="http://schemas.openxmlformats.org/officeDocument/2006/relationships/image" Target="../media/image66.png"/><Relationship Id="rId16" Type="http://schemas.openxmlformats.org/officeDocument/2006/relationships/image" Target="../media/image78.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3.png"/><Relationship Id="rId5" Type="http://schemas.openxmlformats.org/officeDocument/2006/relationships/image" Target="../media/image68.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53.png"/><Relationship Id="rId9" Type="http://schemas.openxmlformats.org/officeDocument/2006/relationships/image" Target="../media/image71.png"/><Relationship Id="rId14"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hyperlink" Target="https://cio.go.jp/policy-opendat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cio.go.jp/policy-opendata"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opendata.pref.saitama.lg.j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io.go.jp/sites/default/files/uploads/documents/data_shishingaiyou.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88.emf"/></Relationships>
</file>

<file path=ppt/slides/_rels/slide46.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90.png"/></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w3.org/DesignIssues/LinkedData.html" TargetMode="External"/><Relationship Id="rId2" Type="http://schemas.openxmlformats.org/officeDocument/2006/relationships/hyperlink" Target="http://www.w3.org/People/Berners-Lee/card#i"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4A837-A152-4D30-A7CD-E3E31DC20CB0}"/>
              </a:ext>
            </a:extLst>
          </p:cNvPr>
          <p:cNvSpPr>
            <a:spLocks noGrp="1"/>
          </p:cNvSpPr>
          <p:nvPr>
            <p:ph type="ctrTitle"/>
          </p:nvPr>
        </p:nvSpPr>
        <p:spPr/>
        <p:txBody>
          <a:bodyPr/>
          <a:lstStyle/>
          <a:p>
            <a:r>
              <a:rPr lang="ja-JP" altLang="en-US" dirty="0"/>
              <a:t>区民と行政のためのオープンデータ活用勉強会</a:t>
            </a:r>
            <a:br>
              <a:rPr lang="ja-JP" altLang="en-US" dirty="0"/>
            </a:br>
            <a:r>
              <a:rPr lang="ja-JP" altLang="en-US" dirty="0"/>
              <a:t>第</a:t>
            </a:r>
            <a:r>
              <a:rPr lang="en-US" altLang="ja-JP" dirty="0"/>
              <a:t>2</a:t>
            </a:r>
            <a:r>
              <a:rPr lang="ja-JP" altLang="en-US" dirty="0"/>
              <a:t>回　オープンデータのフォーマット</a:t>
            </a:r>
            <a:br>
              <a:rPr lang="en-US" altLang="ja-JP" dirty="0"/>
            </a:br>
            <a:r>
              <a:rPr lang="ja-JP" altLang="en-US" sz="2800" dirty="0"/>
              <a:t>データ品質と</a:t>
            </a:r>
            <a:r>
              <a:rPr lang="en-US" altLang="ja-JP" sz="2800" dirty="0"/>
              <a:t>IMI</a:t>
            </a:r>
            <a:r>
              <a:rPr lang="ja-JP" altLang="en-US" sz="2800" dirty="0"/>
              <a:t>共通語彙基盤の活用</a:t>
            </a:r>
            <a:endParaRPr kumimoji="1" lang="ja-JP" altLang="en-US" sz="2800" dirty="0"/>
          </a:p>
        </p:txBody>
      </p:sp>
      <p:sp>
        <p:nvSpPr>
          <p:cNvPr id="3" name="字幕 2">
            <a:extLst>
              <a:ext uri="{FF2B5EF4-FFF2-40B4-BE49-F238E27FC236}">
                <a16:creationId xmlns:a16="http://schemas.microsoft.com/office/drawing/2014/main" id="{A7849DCE-5587-4CB0-9647-9B8D90A80020}"/>
              </a:ext>
            </a:extLst>
          </p:cNvPr>
          <p:cNvSpPr>
            <a:spLocks noGrp="1"/>
          </p:cNvSpPr>
          <p:nvPr>
            <p:ph type="subTitle" idx="1"/>
          </p:nvPr>
        </p:nvSpPr>
        <p:spPr/>
        <p:txBody>
          <a:bodyPr/>
          <a:lstStyle/>
          <a:p>
            <a:r>
              <a:rPr kumimoji="1" lang="en-US" altLang="ja-JP" dirty="0"/>
              <a:t>2018</a:t>
            </a:r>
            <a:r>
              <a:rPr kumimoji="1" lang="ja-JP" altLang="en-US" dirty="0"/>
              <a:t>年</a:t>
            </a:r>
            <a:r>
              <a:rPr kumimoji="1" lang="en-US" altLang="ja-JP" dirty="0"/>
              <a:t>12</a:t>
            </a:r>
            <a:r>
              <a:rPr kumimoji="1" lang="ja-JP" altLang="en-US" dirty="0"/>
              <a:t>月</a:t>
            </a:r>
            <a:r>
              <a:rPr kumimoji="1" lang="en-US" altLang="ja-JP" dirty="0"/>
              <a:t>18</a:t>
            </a:r>
            <a:r>
              <a:rPr kumimoji="1" lang="ja-JP" altLang="en-US" dirty="0"/>
              <a:t>日</a:t>
            </a:r>
            <a:endParaRPr kumimoji="1" lang="en-US" altLang="ja-JP" dirty="0"/>
          </a:p>
          <a:p>
            <a:r>
              <a:rPr kumimoji="1" lang="ja-JP" altLang="en-US" dirty="0"/>
              <a:t>独立行政法人 情報処理推進機構</a:t>
            </a:r>
            <a:r>
              <a:rPr kumimoji="1" lang="en-US" altLang="ja-JP" dirty="0"/>
              <a:t>(IPA)</a:t>
            </a:r>
            <a:br>
              <a:rPr kumimoji="1" lang="en-US" altLang="ja-JP" dirty="0"/>
            </a:br>
            <a:r>
              <a:rPr kumimoji="1" lang="ja-JP" altLang="en-US" dirty="0"/>
              <a:t>社会基盤センター産業プラットフォーム部</a:t>
            </a:r>
            <a:br>
              <a:rPr kumimoji="1" lang="en-US" altLang="ja-JP" dirty="0"/>
            </a:br>
            <a:r>
              <a:rPr kumimoji="1" lang="ja-JP" altLang="en-US" dirty="0"/>
              <a:t>データ活用推進グループ</a:t>
            </a:r>
            <a:br>
              <a:rPr kumimoji="1" lang="en-US" altLang="ja-JP" dirty="0"/>
            </a:br>
            <a:r>
              <a:rPr kumimoji="1" lang="ja-JP" altLang="en-US" dirty="0"/>
              <a:t>清水 響子　</a:t>
            </a:r>
            <a:r>
              <a:rPr kumimoji="1" lang="en-US" altLang="ja-JP" dirty="0"/>
              <a:t>k-shimi@ipa.go.jp</a:t>
            </a:r>
            <a:endParaRPr kumimoji="1" lang="ja-JP" altLang="en-US" dirty="0"/>
          </a:p>
        </p:txBody>
      </p:sp>
      <p:pic>
        <p:nvPicPr>
          <p:cNvPr id="5" name="図 4">
            <a:extLst>
              <a:ext uri="{FF2B5EF4-FFF2-40B4-BE49-F238E27FC236}">
                <a16:creationId xmlns:a16="http://schemas.microsoft.com/office/drawing/2014/main" id="{004E4E05-19BD-45C4-8030-E212020B3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08" y="3775295"/>
            <a:ext cx="2743818" cy="2743818"/>
          </a:xfrm>
          <a:prstGeom prst="rect">
            <a:avLst/>
          </a:prstGeom>
        </p:spPr>
      </p:pic>
    </p:spTree>
    <p:extLst>
      <p:ext uri="{BB962C8B-B14F-4D97-AF65-F5344CB8AC3E}">
        <p14:creationId xmlns:p14="http://schemas.microsoft.com/office/powerpoint/2010/main" val="1439229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4C0543-E3F4-4706-8BAD-E5A736A2DE2C}"/>
              </a:ext>
            </a:extLst>
          </p:cNvPr>
          <p:cNvSpPr>
            <a:spLocks noGrp="1"/>
          </p:cNvSpPr>
          <p:nvPr>
            <p:ph type="title"/>
          </p:nvPr>
        </p:nvSpPr>
        <p:spPr/>
        <p:txBody>
          <a:bodyPr/>
          <a:lstStyle/>
          <a:p>
            <a:r>
              <a:rPr lang="ja-JP" altLang="en-US" dirty="0"/>
              <a:t>機械判読性のメリット</a:t>
            </a:r>
            <a:r>
              <a:rPr lang="en-US" altLang="ja-JP" dirty="0"/>
              <a:t>1	</a:t>
            </a:r>
            <a:r>
              <a:rPr lang="ja-JP" altLang="en-US" dirty="0"/>
              <a:t>分析・加工</a:t>
            </a:r>
            <a:endParaRPr kumimoji="1" lang="ja-JP" altLang="en-US" dirty="0"/>
          </a:p>
        </p:txBody>
      </p:sp>
      <p:sp>
        <p:nvSpPr>
          <p:cNvPr id="3" name="コンテンツ プレースホルダー 2">
            <a:extLst>
              <a:ext uri="{FF2B5EF4-FFF2-40B4-BE49-F238E27FC236}">
                <a16:creationId xmlns:a16="http://schemas.microsoft.com/office/drawing/2014/main" id="{6AD7E4AC-888B-482F-B059-5997A069056D}"/>
              </a:ext>
            </a:extLst>
          </p:cNvPr>
          <p:cNvSpPr>
            <a:spLocks noGrp="1"/>
          </p:cNvSpPr>
          <p:nvPr>
            <p:ph idx="1"/>
          </p:nvPr>
        </p:nvSpPr>
        <p:spPr/>
        <p:txBody>
          <a:bodyPr/>
          <a:lstStyle/>
          <a:p>
            <a:r>
              <a:rPr kumimoji="1" lang="ja-JP" altLang="en-US" dirty="0"/>
              <a:t>ひとつのデータセットなら、分析や加工が簡単です。</a:t>
            </a:r>
          </a:p>
        </p:txBody>
      </p:sp>
      <p:pic>
        <p:nvPicPr>
          <p:cNvPr id="5" name="コンテンツ プレースホルダー 4">
            <a:extLst>
              <a:ext uri="{FF2B5EF4-FFF2-40B4-BE49-F238E27FC236}">
                <a16:creationId xmlns:a16="http://schemas.microsoft.com/office/drawing/2014/main" id="{9A7D1D2A-8558-40D3-93F8-0634F66B2302}"/>
              </a:ext>
            </a:extLst>
          </p:cNvPr>
          <p:cNvPicPr>
            <a:picLocks noGrp="1" noChangeAspect="1"/>
          </p:cNvPicPr>
          <p:nvPr>
            <p:ph idx="13"/>
          </p:nvPr>
        </p:nvPicPr>
        <p:blipFill>
          <a:blip r:embed="rId2"/>
          <a:stretch>
            <a:fillRect/>
          </a:stretch>
        </p:blipFill>
        <p:spPr>
          <a:xfrm>
            <a:off x="498475" y="2105067"/>
            <a:ext cx="8394700" cy="2914600"/>
          </a:xfrm>
          <a:prstGeom prst="rect">
            <a:avLst/>
          </a:prstGeom>
        </p:spPr>
      </p:pic>
      <p:pic>
        <p:nvPicPr>
          <p:cNvPr id="7" name="図 6">
            <a:extLst>
              <a:ext uri="{FF2B5EF4-FFF2-40B4-BE49-F238E27FC236}">
                <a16:creationId xmlns:a16="http://schemas.microsoft.com/office/drawing/2014/main" id="{3601DD1B-733F-4E8A-B5A3-6AFE88D0C5C0}"/>
              </a:ext>
            </a:extLst>
          </p:cNvPr>
          <p:cNvPicPr>
            <a:picLocks noChangeAspect="1"/>
          </p:cNvPicPr>
          <p:nvPr/>
        </p:nvPicPr>
        <p:blipFill rotWithShape="1">
          <a:blip r:embed="rId3"/>
          <a:srcRect b="10691"/>
          <a:stretch/>
        </p:blipFill>
        <p:spPr>
          <a:xfrm>
            <a:off x="4153044" y="3757189"/>
            <a:ext cx="4740132" cy="2574208"/>
          </a:xfrm>
          <a:prstGeom prst="rect">
            <a:avLst/>
          </a:prstGeom>
        </p:spPr>
      </p:pic>
      <p:sp>
        <p:nvSpPr>
          <p:cNvPr id="8" name="日付プレースホルダー 7">
            <a:extLst>
              <a:ext uri="{FF2B5EF4-FFF2-40B4-BE49-F238E27FC236}">
                <a16:creationId xmlns:a16="http://schemas.microsoft.com/office/drawing/2014/main" id="{EB95A6AB-344F-421E-B364-90776175AD1C}"/>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9" name="フッター プレースホルダー 8">
            <a:extLst>
              <a:ext uri="{FF2B5EF4-FFF2-40B4-BE49-F238E27FC236}">
                <a16:creationId xmlns:a16="http://schemas.microsoft.com/office/drawing/2014/main" id="{F76F218F-F128-4B8E-B728-FC56A3357A6D}"/>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10" name="スライド番号プレースホルダー 9">
            <a:extLst>
              <a:ext uri="{FF2B5EF4-FFF2-40B4-BE49-F238E27FC236}">
                <a16:creationId xmlns:a16="http://schemas.microsoft.com/office/drawing/2014/main" id="{DAB3CDB0-D445-4972-A85A-B2766E9258FF}"/>
              </a:ext>
            </a:extLst>
          </p:cNvPr>
          <p:cNvSpPr>
            <a:spLocks noGrp="1"/>
          </p:cNvSpPr>
          <p:nvPr>
            <p:ph type="sldNum" sz="quarter" idx="12"/>
          </p:nvPr>
        </p:nvSpPr>
        <p:spPr/>
        <p:txBody>
          <a:bodyPr/>
          <a:lstStyle/>
          <a:p>
            <a:fld id="{4E00CBAF-2DCF-45E8-AE4D-519FB9E10F75}" type="slidenum">
              <a:rPr kumimoji="1" lang="ja-JP" altLang="en-US" smtClean="0"/>
              <a:t>9</a:t>
            </a:fld>
            <a:endParaRPr kumimoji="1" lang="ja-JP" altLang="en-US"/>
          </a:p>
        </p:txBody>
      </p:sp>
    </p:spTree>
    <p:extLst>
      <p:ext uri="{BB962C8B-B14F-4D97-AF65-F5344CB8AC3E}">
        <p14:creationId xmlns:p14="http://schemas.microsoft.com/office/powerpoint/2010/main" val="25847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A09549-2C65-4AB4-B52F-D204ABBE00F7}"/>
              </a:ext>
            </a:extLst>
          </p:cNvPr>
          <p:cNvSpPr>
            <a:spLocks noGrp="1"/>
          </p:cNvSpPr>
          <p:nvPr>
            <p:ph type="title"/>
          </p:nvPr>
        </p:nvSpPr>
        <p:spPr/>
        <p:txBody>
          <a:bodyPr/>
          <a:lstStyle/>
          <a:p>
            <a:r>
              <a:rPr kumimoji="1" lang="ja-JP" altLang="en-US" dirty="0"/>
              <a:t>機械判読性のメリット</a:t>
            </a:r>
            <a:r>
              <a:rPr kumimoji="1" lang="en-US" altLang="ja-JP" dirty="0"/>
              <a:t>2	</a:t>
            </a:r>
            <a:r>
              <a:rPr kumimoji="1" lang="ja-JP" altLang="en-US" dirty="0"/>
              <a:t>データ連携</a:t>
            </a:r>
          </a:p>
        </p:txBody>
      </p:sp>
      <p:sp>
        <p:nvSpPr>
          <p:cNvPr id="4" name="コンテンツ プレースホルダー 3">
            <a:extLst>
              <a:ext uri="{FF2B5EF4-FFF2-40B4-BE49-F238E27FC236}">
                <a16:creationId xmlns:a16="http://schemas.microsoft.com/office/drawing/2014/main" id="{9F1BD427-0B8A-4BC2-988E-E54A45428735}"/>
              </a:ext>
            </a:extLst>
          </p:cNvPr>
          <p:cNvSpPr>
            <a:spLocks noGrp="1"/>
          </p:cNvSpPr>
          <p:nvPr>
            <p:ph idx="1"/>
          </p:nvPr>
        </p:nvSpPr>
        <p:spPr/>
        <p:txBody>
          <a:bodyPr/>
          <a:lstStyle/>
          <a:p>
            <a:r>
              <a:rPr lang="ja-JP" altLang="en-US" dirty="0"/>
              <a:t>機械判読に適した形式でデータを公開すると、</a:t>
            </a:r>
            <a:br>
              <a:rPr lang="en-US" altLang="ja-JP" dirty="0"/>
            </a:br>
            <a:r>
              <a:rPr lang="ja-JP" altLang="en-US" dirty="0"/>
              <a:t>アプリやサービスでデータがつながりやすくな</a:t>
            </a:r>
            <a:br>
              <a:rPr lang="en-US" altLang="ja-JP" dirty="0"/>
            </a:br>
            <a:r>
              <a:rPr lang="ja-JP" altLang="en-US" dirty="0"/>
              <a:t>ります。</a:t>
            </a:r>
            <a:endParaRPr lang="en-US" altLang="ja-JP" dirty="0"/>
          </a:p>
        </p:txBody>
      </p:sp>
      <p:pic>
        <p:nvPicPr>
          <p:cNvPr id="10" name="コンテンツ プレースホルダー 9">
            <a:extLst>
              <a:ext uri="{FF2B5EF4-FFF2-40B4-BE49-F238E27FC236}">
                <a16:creationId xmlns:a16="http://schemas.microsoft.com/office/drawing/2014/main" id="{2FD56A8D-D825-4DF3-AB6E-81D95867A0E0}"/>
              </a:ext>
            </a:extLst>
          </p:cNvPr>
          <p:cNvPicPr>
            <a:picLocks noGrp="1" noChangeAspect="1"/>
          </p:cNvPicPr>
          <p:nvPr>
            <p:ph idx="13"/>
          </p:nvPr>
        </p:nvPicPr>
        <p:blipFill rotWithShape="1">
          <a:blip r:embed="rId2">
            <a:extLst>
              <a:ext uri="{28A0092B-C50C-407E-A947-70E740481C1C}">
                <a14:useLocalDpi xmlns:a14="http://schemas.microsoft.com/office/drawing/2010/main" val="0"/>
              </a:ext>
            </a:extLst>
          </a:blip>
          <a:srcRect b="8731"/>
          <a:stretch/>
        </p:blipFill>
        <p:spPr>
          <a:xfrm>
            <a:off x="6944581" y="1405220"/>
            <a:ext cx="1948596" cy="5429690"/>
          </a:xfrm>
        </p:spPr>
      </p:pic>
      <p:pic>
        <p:nvPicPr>
          <p:cNvPr id="12" name="図 11">
            <a:extLst>
              <a:ext uri="{FF2B5EF4-FFF2-40B4-BE49-F238E27FC236}">
                <a16:creationId xmlns:a16="http://schemas.microsoft.com/office/drawing/2014/main" id="{D9DC92D1-DAED-4AC3-A019-BE7D8045AA8F}"/>
              </a:ext>
            </a:extLst>
          </p:cNvPr>
          <p:cNvPicPr>
            <a:picLocks noChangeAspect="1"/>
          </p:cNvPicPr>
          <p:nvPr/>
        </p:nvPicPr>
        <p:blipFill rotWithShape="1">
          <a:blip r:embed="rId3"/>
          <a:srcRect r="15863" b="56544"/>
          <a:stretch/>
        </p:blipFill>
        <p:spPr>
          <a:xfrm>
            <a:off x="655272" y="4786866"/>
            <a:ext cx="2949649" cy="939311"/>
          </a:xfrm>
          <a:prstGeom prst="rect">
            <a:avLst/>
          </a:prstGeom>
          <a:solidFill>
            <a:schemeClr val="bg1"/>
          </a:solidFill>
        </p:spPr>
      </p:pic>
      <p:pic>
        <p:nvPicPr>
          <p:cNvPr id="17" name="グラフィックス 16" descr="ユーザー">
            <a:extLst>
              <a:ext uri="{FF2B5EF4-FFF2-40B4-BE49-F238E27FC236}">
                <a16:creationId xmlns:a16="http://schemas.microsoft.com/office/drawing/2014/main" id="{26751CCE-7FF1-4C62-AA9C-1574FC7F3C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593" y="5181479"/>
            <a:ext cx="731520" cy="731520"/>
          </a:xfrm>
          <a:prstGeom prst="rect">
            <a:avLst/>
          </a:prstGeom>
        </p:spPr>
      </p:pic>
      <p:pic>
        <p:nvPicPr>
          <p:cNvPr id="18" name="図 17">
            <a:extLst>
              <a:ext uri="{FF2B5EF4-FFF2-40B4-BE49-F238E27FC236}">
                <a16:creationId xmlns:a16="http://schemas.microsoft.com/office/drawing/2014/main" id="{AC6D0A0B-4BF7-45C9-B66A-58E5413FE006}"/>
              </a:ext>
            </a:extLst>
          </p:cNvPr>
          <p:cNvPicPr>
            <a:picLocks noChangeAspect="1"/>
          </p:cNvPicPr>
          <p:nvPr/>
        </p:nvPicPr>
        <p:blipFill rotWithShape="1">
          <a:blip r:embed="rId6"/>
          <a:srcRect r="15864"/>
          <a:stretch/>
        </p:blipFill>
        <p:spPr>
          <a:xfrm>
            <a:off x="655273" y="6142056"/>
            <a:ext cx="2949649" cy="391597"/>
          </a:xfrm>
          <a:prstGeom prst="rect">
            <a:avLst/>
          </a:prstGeom>
          <a:solidFill>
            <a:schemeClr val="bg1"/>
          </a:solidFill>
        </p:spPr>
      </p:pic>
      <p:pic>
        <p:nvPicPr>
          <p:cNvPr id="19" name="グラフィックス 18" descr="ユーザー">
            <a:extLst>
              <a:ext uri="{FF2B5EF4-FFF2-40B4-BE49-F238E27FC236}">
                <a16:creationId xmlns:a16="http://schemas.microsoft.com/office/drawing/2014/main" id="{79207C7A-B5BB-4FF3-8042-35C7B70170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593" y="5995547"/>
            <a:ext cx="731520" cy="731520"/>
          </a:xfrm>
          <a:prstGeom prst="rect">
            <a:avLst/>
          </a:prstGeom>
        </p:spPr>
      </p:pic>
      <p:pic>
        <p:nvPicPr>
          <p:cNvPr id="22" name="図 21">
            <a:extLst>
              <a:ext uri="{FF2B5EF4-FFF2-40B4-BE49-F238E27FC236}">
                <a16:creationId xmlns:a16="http://schemas.microsoft.com/office/drawing/2014/main" id="{D2C60EEB-8BD7-41AC-9C22-40BC097C839F}"/>
              </a:ext>
            </a:extLst>
          </p:cNvPr>
          <p:cNvPicPr>
            <a:picLocks noChangeAspect="1"/>
          </p:cNvPicPr>
          <p:nvPr/>
        </p:nvPicPr>
        <p:blipFill rotWithShape="1">
          <a:blip r:embed="rId7"/>
          <a:srcRect r="46741" b="-3825"/>
          <a:stretch/>
        </p:blipFill>
        <p:spPr>
          <a:xfrm>
            <a:off x="570746" y="3679455"/>
            <a:ext cx="4869979" cy="311543"/>
          </a:xfrm>
          <a:prstGeom prst="rect">
            <a:avLst/>
          </a:prstGeom>
          <a:ln>
            <a:solidFill>
              <a:schemeClr val="accent2"/>
            </a:solidFill>
          </a:ln>
        </p:spPr>
      </p:pic>
      <p:sp>
        <p:nvSpPr>
          <p:cNvPr id="23" name="正方形/長方形 22">
            <a:extLst>
              <a:ext uri="{FF2B5EF4-FFF2-40B4-BE49-F238E27FC236}">
                <a16:creationId xmlns:a16="http://schemas.microsoft.com/office/drawing/2014/main" id="{05D98BBB-5D6A-4FD2-8B17-C9520EA10A26}"/>
              </a:ext>
            </a:extLst>
          </p:cNvPr>
          <p:cNvSpPr/>
          <p:nvPr/>
        </p:nvSpPr>
        <p:spPr>
          <a:xfrm>
            <a:off x="1390317" y="3603034"/>
            <a:ext cx="396000" cy="4572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452951A-340C-4D4A-9A93-DA230D054B48}"/>
              </a:ext>
            </a:extLst>
          </p:cNvPr>
          <p:cNvSpPr/>
          <p:nvPr/>
        </p:nvSpPr>
        <p:spPr>
          <a:xfrm>
            <a:off x="7096259" y="2070685"/>
            <a:ext cx="798490" cy="17667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BF7207B3-E82A-4FD2-9127-0C75225E84DA}"/>
              </a:ext>
            </a:extLst>
          </p:cNvPr>
          <p:cNvCxnSpPr>
            <a:stCxn id="23" idx="0"/>
            <a:endCxn id="24" idx="1"/>
          </p:cNvCxnSpPr>
          <p:nvPr/>
        </p:nvCxnSpPr>
        <p:spPr>
          <a:xfrm rot="5400000" flipH="1" flipV="1">
            <a:off x="3620283" y="127058"/>
            <a:ext cx="1444010" cy="5507942"/>
          </a:xfrm>
          <a:prstGeom prst="curvedConnector2">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9C02238F-6453-4F1F-A88E-1F6A33CDAAED}"/>
              </a:ext>
            </a:extLst>
          </p:cNvPr>
          <p:cNvSpPr/>
          <p:nvPr/>
        </p:nvSpPr>
        <p:spPr>
          <a:xfrm>
            <a:off x="1815323" y="3603034"/>
            <a:ext cx="396000" cy="4572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9DFBEBB5-2A8A-481C-B8AD-5435CB7893A4}"/>
              </a:ext>
            </a:extLst>
          </p:cNvPr>
          <p:cNvSpPr/>
          <p:nvPr/>
        </p:nvSpPr>
        <p:spPr>
          <a:xfrm>
            <a:off x="7096259" y="3001166"/>
            <a:ext cx="1184856" cy="34304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7467E434-6E1A-4246-A748-B25CAE111862}"/>
              </a:ext>
            </a:extLst>
          </p:cNvPr>
          <p:cNvCxnSpPr>
            <a:stCxn id="31" idx="0"/>
            <a:endCxn id="33" idx="1"/>
          </p:cNvCxnSpPr>
          <p:nvPr/>
        </p:nvCxnSpPr>
        <p:spPr>
          <a:xfrm rot="5400000" flipH="1" flipV="1">
            <a:off x="4339619" y="846394"/>
            <a:ext cx="430344" cy="5082936"/>
          </a:xfrm>
          <a:prstGeom prst="curvedConnector2">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6997C0A7-B124-425F-A6BB-73EEF658CDC8}"/>
              </a:ext>
            </a:extLst>
          </p:cNvPr>
          <p:cNvSpPr/>
          <p:nvPr/>
        </p:nvSpPr>
        <p:spPr>
          <a:xfrm>
            <a:off x="2209751" y="3603034"/>
            <a:ext cx="1091412" cy="4572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BC00F1A5-7EB8-4581-B6C9-C282B48C7C81}"/>
              </a:ext>
            </a:extLst>
          </p:cNvPr>
          <p:cNvSpPr/>
          <p:nvPr/>
        </p:nvSpPr>
        <p:spPr>
          <a:xfrm>
            <a:off x="7096259" y="3520031"/>
            <a:ext cx="1184856" cy="34304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5F90B831-7AD5-4A32-8ECD-F626581D5D23}"/>
              </a:ext>
            </a:extLst>
          </p:cNvPr>
          <p:cNvCxnSpPr>
            <a:stCxn id="23" idx="0"/>
            <a:endCxn id="40" idx="1"/>
          </p:cNvCxnSpPr>
          <p:nvPr/>
        </p:nvCxnSpPr>
        <p:spPr>
          <a:xfrm rot="16200000" flipH="1">
            <a:off x="4298027" y="893323"/>
            <a:ext cx="88521" cy="5507942"/>
          </a:xfrm>
          <a:prstGeom prst="curvedConnector4">
            <a:avLst>
              <a:gd name="adj1" fmla="val -258244"/>
              <a:gd name="adj2" fmla="val 51797"/>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6669791-7FB2-4AD5-965B-5BBFAB5B1430}"/>
              </a:ext>
            </a:extLst>
          </p:cNvPr>
          <p:cNvCxnSpPr>
            <a:stCxn id="38" idx="3"/>
            <a:endCxn id="40" idx="1"/>
          </p:cNvCxnSpPr>
          <p:nvPr/>
        </p:nvCxnSpPr>
        <p:spPr>
          <a:xfrm flipV="1">
            <a:off x="3301163" y="3691555"/>
            <a:ext cx="3795096" cy="140079"/>
          </a:xfrm>
          <a:prstGeom prst="curvedConnector3">
            <a:avLst>
              <a:gd name="adj1" fmla="val 50000"/>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8" name="図 47">
            <a:extLst>
              <a:ext uri="{FF2B5EF4-FFF2-40B4-BE49-F238E27FC236}">
                <a16:creationId xmlns:a16="http://schemas.microsoft.com/office/drawing/2014/main" id="{33C93872-31E5-412F-9E86-0AEB9A200C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6660" y="4262208"/>
            <a:ext cx="2466632" cy="2271446"/>
          </a:xfrm>
          <a:prstGeom prst="rect">
            <a:avLst/>
          </a:prstGeom>
        </p:spPr>
      </p:pic>
      <p:sp>
        <p:nvSpPr>
          <p:cNvPr id="49" name="フローチャート: 磁気ディスク 48">
            <a:extLst>
              <a:ext uri="{FF2B5EF4-FFF2-40B4-BE49-F238E27FC236}">
                <a16:creationId xmlns:a16="http://schemas.microsoft.com/office/drawing/2014/main" id="{F9DE84FD-9682-4D8F-8D65-4DDA9BC2A7AB}"/>
              </a:ext>
            </a:extLst>
          </p:cNvPr>
          <p:cNvSpPr/>
          <p:nvPr/>
        </p:nvSpPr>
        <p:spPr>
          <a:xfrm>
            <a:off x="4007614" y="6090097"/>
            <a:ext cx="551281" cy="495514"/>
          </a:xfrm>
          <a:prstGeom prst="flowChartMagneticDisk">
            <a:avLst/>
          </a:prstGeom>
          <a:solidFill>
            <a:schemeClr val="accent4">
              <a:lumMod val="40000"/>
              <a:lumOff val="6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tx1"/>
                </a:solidFill>
              </a:rPr>
              <a:t>共通</a:t>
            </a:r>
            <a:br>
              <a:rPr lang="en-US" altLang="ja-JP" sz="1600" dirty="0">
                <a:solidFill>
                  <a:schemeClr val="tx1"/>
                </a:solidFill>
              </a:rPr>
            </a:br>
            <a:r>
              <a:rPr lang="ja-JP" altLang="en-US" sz="1600" dirty="0">
                <a:solidFill>
                  <a:schemeClr val="tx1"/>
                </a:solidFill>
              </a:rPr>
              <a:t>データ</a:t>
            </a:r>
            <a:endParaRPr kumimoji="1" lang="ja-JP" altLang="en-US" sz="1600" dirty="0">
              <a:solidFill>
                <a:schemeClr val="tx1"/>
              </a:solidFill>
            </a:endParaRPr>
          </a:p>
        </p:txBody>
      </p:sp>
      <p:cxnSp>
        <p:nvCxnSpPr>
          <p:cNvPr id="51" name="直線コネクタ 40">
            <a:extLst>
              <a:ext uri="{FF2B5EF4-FFF2-40B4-BE49-F238E27FC236}">
                <a16:creationId xmlns:a16="http://schemas.microsoft.com/office/drawing/2014/main" id="{389C2886-D579-42BF-B353-93BF0D6CB38F}"/>
              </a:ext>
            </a:extLst>
          </p:cNvPr>
          <p:cNvCxnSpPr>
            <a:stCxn id="17" idx="3"/>
            <a:endCxn id="49" idx="1"/>
          </p:cNvCxnSpPr>
          <p:nvPr/>
        </p:nvCxnSpPr>
        <p:spPr>
          <a:xfrm>
            <a:off x="984113" y="5547239"/>
            <a:ext cx="3299142" cy="542858"/>
          </a:xfrm>
          <a:prstGeom prst="curved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線コネクタ 40">
            <a:extLst>
              <a:ext uri="{FF2B5EF4-FFF2-40B4-BE49-F238E27FC236}">
                <a16:creationId xmlns:a16="http://schemas.microsoft.com/office/drawing/2014/main" id="{5053831F-3652-4A85-A5DA-2F6CEC082F21}"/>
              </a:ext>
            </a:extLst>
          </p:cNvPr>
          <p:cNvCxnSpPr>
            <a:stCxn id="19" idx="3"/>
            <a:endCxn id="49" idx="1"/>
          </p:cNvCxnSpPr>
          <p:nvPr/>
        </p:nvCxnSpPr>
        <p:spPr>
          <a:xfrm flipV="1">
            <a:off x="984113" y="6090097"/>
            <a:ext cx="3299142" cy="271210"/>
          </a:xfrm>
          <a:prstGeom prst="curvedConnector4">
            <a:avLst>
              <a:gd name="adj1" fmla="val 45823"/>
              <a:gd name="adj2" fmla="val 21915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線コネクタ 40">
            <a:extLst>
              <a:ext uri="{FF2B5EF4-FFF2-40B4-BE49-F238E27FC236}">
                <a16:creationId xmlns:a16="http://schemas.microsoft.com/office/drawing/2014/main" id="{C4603DD6-BA83-401E-A574-D301E74634F2}"/>
              </a:ext>
            </a:extLst>
          </p:cNvPr>
          <p:cNvCxnSpPr>
            <a:stCxn id="49" idx="4"/>
            <a:endCxn id="10" idx="1"/>
          </p:cNvCxnSpPr>
          <p:nvPr/>
        </p:nvCxnSpPr>
        <p:spPr>
          <a:xfrm flipV="1">
            <a:off x="4558895" y="4120065"/>
            <a:ext cx="2385686" cy="2217789"/>
          </a:xfrm>
          <a:prstGeom prst="curved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EFBD6F53-13D8-4318-966B-E9C5A4B266A1}"/>
              </a:ext>
            </a:extLst>
          </p:cNvPr>
          <p:cNvSpPr txBox="1"/>
          <p:nvPr/>
        </p:nvSpPr>
        <p:spPr>
          <a:xfrm>
            <a:off x="204618" y="5605222"/>
            <a:ext cx="827471" cy="307777"/>
          </a:xfrm>
          <a:prstGeom prst="rect">
            <a:avLst/>
          </a:prstGeom>
          <a:noFill/>
        </p:spPr>
        <p:txBody>
          <a:bodyPr wrap="none" rtlCol="0">
            <a:spAutoFit/>
          </a:bodyPr>
          <a:lstStyle/>
          <a:p>
            <a:r>
              <a:rPr kumimoji="1" lang="en-US" altLang="ja-JP" sz="1400" dirty="0"/>
              <a:t>A</a:t>
            </a:r>
            <a:r>
              <a:rPr kumimoji="1" lang="ja-JP" altLang="en-US" sz="1400" dirty="0"/>
              <a:t>市職員</a:t>
            </a:r>
          </a:p>
        </p:txBody>
      </p:sp>
      <p:sp>
        <p:nvSpPr>
          <p:cNvPr id="61" name="テキスト ボックス 60">
            <a:extLst>
              <a:ext uri="{FF2B5EF4-FFF2-40B4-BE49-F238E27FC236}">
                <a16:creationId xmlns:a16="http://schemas.microsoft.com/office/drawing/2014/main" id="{B77B415D-66C0-4714-9CB7-CA1111331716}"/>
              </a:ext>
            </a:extLst>
          </p:cNvPr>
          <p:cNvSpPr txBox="1"/>
          <p:nvPr/>
        </p:nvSpPr>
        <p:spPr>
          <a:xfrm>
            <a:off x="207824" y="6419290"/>
            <a:ext cx="821059" cy="307777"/>
          </a:xfrm>
          <a:prstGeom prst="rect">
            <a:avLst/>
          </a:prstGeom>
          <a:noFill/>
        </p:spPr>
        <p:txBody>
          <a:bodyPr wrap="none" rtlCol="0">
            <a:spAutoFit/>
          </a:bodyPr>
          <a:lstStyle/>
          <a:p>
            <a:r>
              <a:rPr lang="en-US" altLang="ja-JP" sz="1400" dirty="0"/>
              <a:t>B</a:t>
            </a:r>
            <a:r>
              <a:rPr kumimoji="1" lang="ja-JP" altLang="en-US" sz="1400" dirty="0"/>
              <a:t>市職員</a:t>
            </a:r>
          </a:p>
        </p:txBody>
      </p:sp>
      <p:cxnSp>
        <p:nvCxnSpPr>
          <p:cNvPr id="62" name="直線コネクタ 40">
            <a:extLst>
              <a:ext uri="{FF2B5EF4-FFF2-40B4-BE49-F238E27FC236}">
                <a16:creationId xmlns:a16="http://schemas.microsoft.com/office/drawing/2014/main" id="{D8C64022-1551-40C8-8619-24901D6EB2F6}"/>
              </a:ext>
            </a:extLst>
          </p:cNvPr>
          <p:cNvCxnSpPr>
            <a:stCxn id="67" idx="0"/>
            <a:endCxn id="22" idx="2"/>
          </p:cNvCxnSpPr>
          <p:nvPr/>
        </p:nvCxnSpPr>
        <p:spPr>
          <a:xfrm flipV="1">
            <a:off x="2138433" y="3990998"/>
            <a:ext cx="867303" cy="752967"/>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2E7216C3-640E-4A0E-9190-B128C4546DCD}"/>
              </a:ext>
            </a:extLst>
          </p:cNvPr>
          <p:cNvSpPr/>
          <p:nvPr/>
        </p:nvSpPr>
        <p:spPr>
          <a:xfrm>
            <a:off x="663609" y="4743965"/>
            <a:ext cx="2949648" cy="24020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8705C410-5077-4DCA-91C0-FBE7EE99AB29}"/>
              </a:ext>
            </a:extLst>
          </p:cNvPr>
          <p:cNvSpPr txBox="1"/>
          <p:nvPr/>
        </p:nvSpPr>
        <p:spPr>
          <a:xfrm>
            <a:off x="5922608" y="2208387"/>
            <a:ext cx="954107" cy="276999"/>
          </a:xfrm>
          <a:prstGeom prst="rect">
            <a:avLst/>
          </a:prstGeom>
          <a:noFill/>
        </p:spPr>
        <p:txBody>
          <a:bodyPr wrap="none" rtlCol="0">
            <a:spAutoFit/>
          </a:bodyPr>
          <a:lstStyle/>
          <a:p>
            <a:r>
              <a:rPr kumimoji="1" lang="ja-JP" altLang="en-US" sz="1200" dirty="0"/>
              <a:t>観光地名称</a:t>
            </a:r>
          </a:p>
        </p:txBody>
      </p:sp>
      <p:sp>
        <p:nvSpPr>
          <p:cNvPr id="71" name="テキスト ボックス 70">
            <a:extLst>
              <a:ext uri="{FF2B5EF4-FFF2-40B4-BE49-F238E27FC236}">
                <a16:creationId xmlns:a16="http://schemas.microsoft.com/office/drawing/2014/main" id="{56BE45E4-6216-4021-8F76-36C2D2386FEA}"/>
              </a:ext>
            </a:extLst>
          </p:cNvPr>
          <p:cNvSpPr txBox="1"/>
          <p:nvPr/>
        </p:nvSpPr>
        <p:spPr>
          <a:xfrm>
            <a:off x="6104760" y="3328929"/>
            <a:ext cx="954107" cy="276999"/>
          </a:xfrm>
          <a:prstGeom prst="rect">
            <a:avLst/>
          </a:prstGeom>
          <a:noFill/>
        </p:spPr>
        <p:txBody>
          <a:bodyPr wrap="none" rtlCol="0">
            <a:spAutoFit/>
          </a:bodyPr>
          <a:lstStyle/>
          <a:p>
            <a:r>
              <a:rPr kumimoji="1" lang="ja-JP" altLang="en-US" sz="1200" dirty="0"/>
              <a:t>観光地名称</a:t>
            </a:r>
          </a:p>
        </p:txBody>
      </p:sp>
      <p:sp>
        <p:nvSpPr>
          <p:cNvPr id="72" name="テキスト ボックス 71">
            <a:extLst>
              <a:ext uri="{FF2B5EF4-FFF2-40B4-BE49-F238E27FC236}">
                <a16:creationId xmlns:a16="http://schemas.microsoft.com/office/drawing/2014/main" id="{B8516C32-D52E-4D02-9B67-AD3F50D961C5}"/>
              </a:ext>
            </a:extLst>
          </p:cNvPr>
          <p:cNvSpPr txBox="1"/>
          <p:nvPr/>
        </p:nvSpPr>
        <p:spPr>
          <a:xfrm>
            <a:off x="6104760" y="2905710"/>
            <a:ext cx="1107996" cy="276999"/>
          </a:xfrm>
          <a:prstGeom prst="rect">
            <a:avLst/>
          </a:prstGeom>
          <a:noFill/>
        </p:spPr>
        <p:txBody>
          <a:bodyPr wrap="none" rtlCol="0">
            <a:spAutoFit/>
          </a:bodyPr>
          <a:lstStyle/>
          <a:p>
            <a:r>
              <a:rPr kumimoji="1" lang="ja-JP" altLang="en-US" sz="1200" dirty="0"/>
              <a:t>観光地紹介文</a:t>
            </a:r>
          </a:p>
        </p:txBody>
      </p:sp>
      <p:sp>
        <p:nvSpPr>
          <p:cNvPr id="73" name="テキスト ボックス 72">
            <a:extLst>
              <a:ext uri="{FF2B5EF4-FFF2-40B4-BE49-F238E27FC236}">
                <a16:creationId xmlns:a16="http://schemas.microsoft.com/office/drawing/2014/main" id="{BDE2B303-B474-4118-A0BA-57EB7F9FDB88}"/>
              </a:ext>
            </a:extLst>
          </p:cNvPr>
          <p:cNvSpPr txBox="1"/>
          <p:nvPr/>
        </p:nvSpPr>
        <p:spPr>
          <a:xfrm>
            <a:off x="6087608" y="3773085"/>
            <a:ext cx="954107" cy="276999"/>
          </a:xfrm>
          <a:prstGeom prst="rect">
            <a:avLst/>
          </a:prstGeom>
          <a:noFill/>
        </p:spPr>
        <p:txBody>
          <a:bodyPr wrap="none" rtlCol="0">
            <a:spAutoFit/>
          </a:bodyPr>
          <a:lstStyle/>
          <a:p>
            <a:r>
              <a:rPr kumimoji="1" lang="ja-JP" altLang="en-US" sz="1200" dirty="0"/>
              <a:t>観光地住所</a:t>
            </a:r>
          </a:p>
        </p:txBody>
      </p:sp>
      <p:sp>
        <p:nvSpPr>
          <p:cNvPr id="74" name="テキスト ボックス 73">
            <a:extLst>
              <a:ext uri="{FF2B5EF4-FFF2-40B4-BE49-F238E27FC236}">
                <a16:creationId xmlns:a16="http://schemas.microsoft.com/office/drawing/2014/main" id="{F3199CB6-FA16-4149-A167-5267C4D83EE7}"/>
              </a:ext>
            </a:extLst>
          </p:cNvPr>
          <p:cNvSpPr txBox="1"/>
          <p:nvPr/>
        </p:nvSpPr>
        <p:spPr>
          <a:xfrm>
            <a:off x="548230" y="3300116"/>
            <a:ext cx="1467068" cy="276999"/>
          </a:xfrm>
          <a:prstGeom prst="rect">
            <a:avLst/>
          </a:prstGeom>
          <a:noFill/>
        </p:spPr>
        <p:txBody>
          <a:bodyPr wrap="none" rtlCol="0">
            <a:spAutoFit/>
          </a:bodyPr>
          <a:lstStyle/>
          <a:p>
            <a:r>
              <a:rPr kumimoji="1" lang="ja-JP" altLang="en-US" sz="1200" dirty="0"/>
              <a:t>観光地データセット</a:t>
            </a:r>
          </a:p>
        </p:txBody>
      </p:sp>
      <p:sp>
        <p:nvSpPr>
          <p:cNvPr id="77" name="正方形/長方形 76">
            <a:extLst>
              <a:ext uri="{FF2B5EF4-FFF2-40B4-BE49-F238E27FC236}">
                <a16:creationId xmlns:a16="http://schemas.microsoft.com/office/drawing/2014/main" id="{B585F8FB-8B33-45F9-9CC5-00AB5958799B}"/>
              </a:ext>
            </a:extLst>
          </p:cNvPr>
          <p:cNvSpPr/>
          <p:nvPr/>
        </p:nvSpPr>
        <p:spPr>
          <a:xfrm>
            <a:off x="7096259" y="6144778"/>
            <a:ext cx="1184856" cy="66877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 name="直線コネクタ 43">
            <a:extLst>
              <a:ext uri="{FF2B5EF4-FFF2-40B4-BE49-F238E27FC236}">
                <a16:creationId xmlns:a16="http://schemas.microsoft.com/office/drawing/2014/main" id="{81A19D39-8383-45A8-8655-77E5E6FAA326}"/>
              </a:ext>
            </a:extLst>
          </p:cNvPr>
          <p:cNvCxnSpPr>
            <a:endCxn id="77" idx="1"/>
          </p:cNvCxnSpPr>
          <p:nvPr/>
        </p:nvCxnSpPr>
        <p:spPr>
          <a:xfrm>
            <a:off x="3354646" y="3843734"/>
            <a:ext cx="3741613" cy="2635430"/>
          </a:xfrm>
          <a:prstGeom prst="curvedConnector3">
            <a:avLst>
              <a:gd name="adj1" fmla="val 50000"/>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E79888AF-FEDC-4C6C-9EC8-23959DE75CE7}"/>
              </a:ext>
            </a:extLst>
          </p:cNvPr>
          <p:cNvSpPr txBox="1"/>
          <p:nvPr/>
        </p:nvSpPr>
        <p:spPr>
          <a:xfrm>
            <a:off x="7283930" y="1150925"/>
            <a:ext cx="1269899" cy="276999"/>
          </a:xfrm>
          <a:prstGeom prst="rect">
            <a:avLst/>
          </a:prstGeom>
          <a:noFill/>
        </p:spPr>
        <p:txBody>
          <a:bodyPr wrap="none" rtlCol="0">
            <a:spAutoFit/>
          </a:bodyPr>
          <a:lstStyle/>
          <a:p>
            <a:pPr algn="ctr"/>
            <a:r>
              <a:rPr kumimoji="1" lang="ja-JP" altLang="en-US" sz="1200" dirty="0"/>
              <a:t>アプリやサービス</a:t>
            </a:r>
          </a:p>
        </p:txBody>
      </p:sp>
      <p:sp>
        <p:nvSpPr>
          <p:cNvPr id="82" name="テキスト ボックス 81">
            <a:extLst>
              <a:ext uri="{FF2B5EF4-FFF2-40B4-BE49-F238E27FC236}">
                <a16:creationId xmlns:a16="http://schemas.microsoft.com/office/drawing/2014/main" id="{0405E61D-6B08-41D4-B890-95DAC1E9B19A}"/>
              </a:ext>
            </a:extLst>
          </p:cNvPr>
          <p:cNvSpPr txBox="1"/>
          <p:nvPr/>
        </p:nvSpPr>
        <p:spPr>
          <a:xfrm>
            <a:off x="6263666" y="5818668"/>
            <a:ext cx="1845377" cy="276999"/>
          </a:xfrm>
          <a:prstGeom prst="rect">
            <a:avLst/>
          </a:prstGeom>
          <a:noFill/>
        </p:spPr>
        <p:txBody>
          <a:bodyPr wrap="none" rtlCol="0">
            <a:spAutoFit/>
          </a:bodyPr>
          <a:lstStyle/>
          <a:p>
            <a:r>
              <a:rPr kumimoji="1" lang="ja-JP" altLang="en-US" sz="1200" dirty="0"/>
              <a:t>観光地住所から地図取得</a:t>
            </a:r>
          </a:p>
        </p:txBody>
      </p:sp>
      <p:sp>
        <p:nvSpPr>
          <p:cNvPr id="83" name="日付プレースホルダー 82">
            <a:extLst>
              <a:ext uri="{FF2B5EF4-FFF2-40B4-BE49-F238E27FC236}">
                <a16:creationId xmlns:a16="http://schemas.microsoft.com/office/drawing/2014/main" id="{073DE83A-AE69-4B05-A371-023797A824D2}"/>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84" name="フッター プレースホルダー 83">
            <a:extLst>
              <a:ext uri="{FF2B5EF4-FFF2-40B4-BE49-F238E27FC236}">
                <a16:creationId xmlns:a16="http://schemas.microsoft.com/office/drawing/2014/main" id="{8CA54898-5BAF-4F0E-A0B7-63A848B6F5C2}"/>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85" name="スライド番号プレースホルダー 84">
            <a:extLst>
              <a:ext uri="{FF2B5EF4-FFF2-40B4-BE49-F238E27FC236}">
                <a16:creationId xmlns:a16="http://schemas.microsoft.com/office/drawing/2014/main" id="{3B1EFAC6-5E6E-4D60-8FA2-89584179C32E}"/>
              </a:ext>
            </a:extLst>
          </p:cNvPr>
          <p:cNvSpPr>
            <a:spLocks noGrp="1"/>
          </p:cNvSpPr>
          <p:nvPr>
            <p:ph type="sldNum" sz="quarter" idx="12"/>
          </p:nvPr>
        </p:nvSpPr>
        <p:spPr/>
        <p:txBody>
          <a:bodyPr/>
          <a:lstStyle/>
          <a:p>
            <a:fld id="{4E00CBAF-2DCF-45E8-AE4D-519FB9E10F75}" type="slidenum">
              <a:rPr kumimoji="1" lang="ja-JP" altLang="en-US" smtClean="0"/>
              <a:t>10</a:t>
            </a:fld>
            <a:endParaRPr kumimoji="1" lang="ja-JP" altLang="en-US"/>
          </a:p>
        </p:txBody>
      </p:sp>
    </p:spTree>
    <p:extLst>
      <p:ext uri="{BB962C8B-B14F-4D97-AF65-F5344CB8AC3E}">
        <p14:creationId xmlns:p14="http://schemas.microsoft.com/office/powerpoint/2010/main" val="167281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82318E3-F61B-426F-935F-FD8EC578E4B8}"/>
              </a:ext>
            </a:extLst>
          </p:cNvPr>
          <p:cNvSpPr>
            <a:spLocks noGrp="1"/>
          </p:cNvSpPr>
          <p:nvPr>
            <p:ph idx="1"/>
          </p:nvPr>
        </p:nvSpPr>
        <p:spPr/>
        <p:txBody>
          <a:bodyPr/>
          <a:lstStyle/>
          <a:p>
            <a:r>
              <a:rPr kumimoji="1" lang="ja-JP" altLang="en-US" dirty="0"/>
              <a:t>データがきれいだと、アプリやサービスで使ってもらえるチャンスが増えます。</a:t>
            </a:r>
          </a:p>
        </p:txBody>
      </p:sp>
      <p:sp>
        <p:nvSpPr>
          <p:cNvPr id="2" name="タイトル 1">
            <a:extLst>
              <a:ext uri="{FF2B5EF4-FFF2-40B4-BE49-F238E27FC236}">
                <a16:creationId xmlns:a16="http://schemas.microsoft.com/office/drawing/2014/main" id="{7715F531-4256-41D3-AFF6-97607387E7F2}"/>
              </a:ext>
            </a:extLst>
          </p:cNvPr>
          <p:cNvSpPr>
            <a:spLocks noGrp="1"/>
          </p:cNvSpPr>
          <p:nvPr>
            <p:ph type="title"/>
          </p:nvPr>
        </p:nvSpPr>
        <p:spPr/>
        <p:txBody>
          <a:bodyPr/>
          <a:lstStyle/>
          <a:p>
            <a:r>
              <a:rPr lang="ja-JP" altLang="en-US" dirty="0"/>
              <a:t>機械判読性のメリット</a:t>
            </a:r>
            <a:r>
              <a:rPr lang="en-US" altLang="ja-JP" dirty="0"/>
              <a:t>2	</a:t>
            </a:r>
            <a:r>
              <a:rPr lang="ja-JP" altLang="en-US" dirty="0"/>
              <a:t>データ連携</a:t>
            </a:r>
            <a:endParaRPr kumimoji="1" lang="ja-JP" altLang="en-US" dirty="0"/>
          </a:p>
        </p:txBody>
      </p:sp>
      <p:sp>
        <p:nvSpPr>
          <p:cNvPr id="4" name="日付プレースホルダー 3">
            <a:extLst>
              <a:ext uri="{FF2B5EF4-FFF2-40B4-BE49-F238E27FC236}">
                <a16:creationId xmlns:a16="http://schemas.microsoft.com/office/drawing/2014/main" id="{F8B86DAF-B8A4-4BE4-BC07-8E6D8FDD7ACF}"/>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E5C058C9-C081-4397-966D-AD74C3198306}"/>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A478E1B1-CCFC-4185-B757-34293DA09582}"/>
              </a:ext>
            </a:extLst>
          </p:cNvPr>
          <p:cNvSpPr>
            <a:spLocks noGrp="1"/>
          </p:cNvSpPr>
          <p:nvPr>
            <p:ph type="sldNum" sz="quarter" idx="12"/>
          </p:nvPr>
        </p:nvSpPr>
        <p:spPr/>
        <p:txBody>
          <a:bodyPr/>
          <a:lstStyle/>
          <a:p>
            <a:fld id="{4E00CBAF-2DCF-45E8-AE4D-519FB9E10F75}" type="slidenum">
              <a:rPr kumimoji="1" lang="ja-JP" altLang="en-US" smtClean="0"/>
              <a:t>11</a:t>
            </a:fld>
            <a:endParaRPr kumimoji="1" lang="ja-JP" altLang="en-US"/>
          </a:p>
        </p:txBody>
      </p:sp>
      <p:pic>
        <p:nvPicPr>
          <p:cNvPr id="9" name="コンテンツ プレースホルダー 8">
            <a:extLst>
              <a:ext uri="{FF2B5EF4-FFF2-40B4-BE49-F238E27FC236}">
                <a16:creationId xmlns:a16="http://schemas.microsoft.com/office/drawing/2014/main" id="{ACA460C5-C78E-4589-9565-8867C3A6B79B}"/>
              </a:ext>
            </a:extLst>
          </p:cNvPr>
          <p:cNvPicPr>
            <a:picLocks noGrp="1" noChangeAspect="1"/>
          </p:cNvPicPr>
          <p:nvPr>
            <p:ph idx="13"/>
          </p:nvPr>
        </p:nvPicPr>
        <p:blipFill rotWithShape="1">
          <a:blip r:embed="rId2">
            <a:extLst>
              <a:ext uri="{28A0092B-C50C-407E-A947-70E740481C1C}">
                <a14:useLocalDpi xmlns:a14="http://schemas.microsoft.com/office/drawing/2010/main" val="0"/>
              </a:ext>
            </a:extLst>
          </a:blip>
          <a:srcRect b="74952"/>
          <a:stretch/>
        </p:blipFill>
        <p:spPr>
          <a:xfrm>
            <a:off x="2227083" y="2574941"/>
            <a:ext cx="4689835" cy="4115585"/>
          </a:xfrm>
        </p:spPr>
      </p:pic>
      <p:sp>
        <p:nvSpPr>
          <p:cNvPr id="10" name="正方形/長方形 9">
            <a:extLst>
              <a:ext uri="{FF2B5EF4-FFF2-40B4-BE49-F238E27FC236}">
                <a16:creationId xmlns:a16="http://schemas.microsoft.com/office/drawing/2014/main" id="{C957CD38-5FDA-4F09-8B74-46AE6F6AF55D}"/>
              </a:ext>
            </a:extLst>
          </p:cNvPr>
          <p:cNvSpPr/>
          <p:nvPr/>
        </p:nvSpPr>
        <p:spPr>
          <a:xfrm>
            <a:off x="1418734" y="2205609"/>
            <a:ext cx="6306532" cy="369332"/>
          </a:xfrm>
          <a:prstGeom prst="rect">
            <a:avLst/>
          </a:prstGeom>
        </p:spPr>
        <p:txBody>
          <a:bodyPr wrap="square">
            <a:spAutoFit/>
          </a:bodyPr>
          <a:lstStyle/>
          <a:p>
            <a:pPr algn="ctr"/>
            <a:r>
              <a:rPr lang="en-US" altLang="ja-JP" dirty="0"/>
              <a:t>LOD</a:t>
            </a:r>
            <a:r>
              <a:rPr lang="ja-JP" altLang="en-US" dirty="0"/>
              <a:t>チャレンジ</a:t>
            </a:r>
            <a:r>
              <a:rPr lang="en-US" altLang="ja-JP" dirty="0"/>
              <a:t>2018</a:t>
            </a:r>
            <a:r>
              <a:rPr lang="ja-JP" altLang="en-US" dirty="0"/>
              <a:t>最優秀賞</a:t>
            </a:r>
            <a:r>
              <a:rPr lang="ja-JP" altLang="en-US" dirty="0">
                <a:solidFill>
                  <a:srgbClr val="000000"/>
                </a:solidFill>
                <a:latin typeface="ヒラギノ角ゴ Pro W3"/>
                <a:hlinkClick r:id="rId3"/>
              </a:rPr>
              <a:t>ザ・地域統計パワーバトル</a:t>
            </a:r>
            <a:endParaRPr lang="ja-JP" altLang="en-US" dirty="0">
              <a:solidFill>
                <a:srgbClr val="000000"/>
              </a:solidFill>
              <a:latin typeface="ヒラギノ角ゴ Pro W3"/>
            </a:endParaRPr>
          </a:p>
        </p:txBody>
      </p:sp>
    </p:spTree>
    <p:extLst>
      <p:ext uri="{BB962C8B-B14F-4D97-AF65-F5344CB8AC3E}">
        <p14:creationId xmlns:p14="http://schemas.microsoft.com/office/powerpoint/2010/main" val="285229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DBB4AD-CF49-44BA-AD5E-800C14EC147A}"/>
              </a:ext>
            </a:extLst>
          </p:cNvPr>
          <p:cNvSpPr>
            <a:spLocks noGrp="1"/>
          </p:cNvSpPr>
          <p:nvPr>
            <p:ph type="title"/>
          </p:nvPr>
        </p:nvSpPr>
        <p:spPr/>
        <p:txBody>
          <a:bodyPr/>
          <a:lstStyle/>
          <a:p>
            <a:r>
              <a:rPr kumimoji="1" lang="ja-JP" altLang="en-US" dirty="0"/>
              <a:t>機械判読性のメリット</a:t>
            </a:r>
            <a:r>
              <a:rPr kumimoji="1" lang="en-US" altLang="ja-JP" dirty="0"/>
              <a:t>3</a:t>
            </a:r>
            <a:r>
              <a:rPr lang="en-US" altLang="ja-JP" dirty="0"/>
              <a:t>	</a:t>
            </a:r>
            <a:r>
              <a:rPr lang="ja-JP" altLang="en-US" dirty="0"/>
              <a:t>アクセシビリティ</a:t>
            </a:r>
            <a:endParaRPr kumimoji="1" lang="ja-JP" altLang="en-US" dirty="0"/>
          </a:p>
        </p:txBody>
      </p:sp>
      <p:sp>
        <p:nvSpPr>
          <p:cNvPr id="3" name="コンテンツ プレースホルダー 2">
            <a:extLst>
              <a:ext uri="{FF2B5EF4-FFF2-40B4-BE49-F238E27FC236}">
                <a16:creationId xmlns:a16="http://schemas.microsoft.com/office/drawing/2014/main" id="{B92861F5-FE69-4785-BE89-AE0502EB0142}"/>
              </a:ext>
            </a:extLst>
          </p:cNvPr>
          <p:cNvSpPr>
            <a:spLocks noGrp="1"/>
          </p:cNvSpPr>
          <p:nvPr>
            <p:ph idx="1"/>
          </p:nvPr>
        </p:nvSpPr>
        <p:spPr/>
        <p:txBody>
          <a:bodyPr/>
          <a:lstStyle/>
          <a:p>
            <a:r>
              <a:rPr kumimoji="1" lang="ja-JP" altLang="en-US" dirty="0"/>
              <a:t>文章も、構造化されていると「見出しだけ拾い読み」して「興味のある本文だけ読み上げ」といった使い方が容易になります。</a:t>
            </a:r>
          </a:p>
        </p:txBody>
      </p:sp>
      <p:pic>
        <p:nvPicPr>
          <p:cNvPr id="6" name="コンテンツ プレースホルダー 5">
            <a:extLst>
              <a:ext uri="{FF2B5EF4-FFF2-40B4-BE49-F238E27FC236}">
                <a16:creationId xmlns:a16="http://schemas.microsoft.com/office/drawing/2014/main" id="{3851A339-FFF6-45AC-BEF0-3ECBAB2B7182}"/>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662931" y="2647950"/>
            <a:ext cx="6065787" cy="3760788"/>
          </a:xfrm>
        </p:spPr>
      </p:pic>
      <p:sp>
        <p:nvSpPr>
          <p:cNvPr id="7" name="日付プレースホルダー 6">
            <a:extLst>
              <a:ext uri="{FF2B5EF4-FFF2-40B4-BE49-F238E27FC236}">
                <a16:creationId xmlns:a16="http://schemas.microsoft.com/office/drawing/2014/main" id="{93B9CDAE-DB76-4B51-B510-1D546924B988}"/>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8" name="フッター プレースホルダー 7">
            <a:extLst>
              <a:ext uri="{FF2B5EF4-FFF2-40B4-BE49-F238E27FC236}">
                <a16:creationId xmlns:a16="http://schemas.microsoft.com/office/drawing/2014/main" id="{08061CD1-719F-4A15-BC61-6780C0FAEE57}"/>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9" name="スライド番号プレースホルダー 8">
            <a:extLst>
              <a:ext uri="{FF2B5EF4-FFF2-40B4-BE49-F238E27FC236}">
                <a16:creationId xmlns:a16="http://schemas.microsoft.com/office/drawing/2014/main" id="{E4ED04BF-3C4A-4578-AFDD-BB724B06EEBB}"/>
              </a:ext>
            </a:extLst>
          </p:cNvPr>
          <p:cNvSpPr>
            <a:spLocks noGrp="1"/>
          </p:cNvSpPr>
          <p:nvPr>
            <p:ph type="sldNum" sz="quarter" idx="12"/>
          </p:nvPr>
        </p:nvSpPr>
        <p:spPr/>
        <p:txBody>
          <a:bodyPr/>
          <a:lstStyle/>
          <a:p>
            <a:fld id="{4E00CBAF-2DCF-45E8-AE4D-519FB9E10F75}" type="slidenum">
              <a:rPr kumimoji="1" lang="ja-JP" altLang="en-US" smtClean="0"/>
              <a:t>12</a:t>
            </a:fld>
            <a:endParaRPr kumimoji="1" lang="ja-JP" altLang="en-US"/>
          </a:p>
        </p:txBody>
      </p:sp>
    </p:spTree>
    <p:extLst>
      <p:ext uri="{BB962C8B-B14F-4D97-AF65-F5344CB8AC3E}">
        <p14:creationId xmlns:p14="http://schemas.microsoft.com/office/powerpoint/2010/main" val="1540710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401603-BD07-42D0-8759-6F219D4017E4}"/>
              </a:ext>
            </a:extLst>
          </p:cNvPr>
          <p:cNvSpPr>
            <a:spLocks noGrp="1"/>
          </p:cNvSpPr>
          <p:nvPr>
            <p:ph type="title"/>
          </p:nvPr>
        </p:nvSpPr>
        <p:spPr/>
        <p:txBody>
          <a:bodyPr/>
          <a:lstStyle/>
          <a:p>
            <a:r>
              <a:rPr lang="ja-JP" altLang="en-US" dirty="0"/>
              <a:t>機械判読性のメリット</a:t>
            </a:r>
            <a:r>
              <a:rPr lang="en-US" altLang="ja-JP" dirty="0"/>
              <a:t>3	</a:t>
            </a:r>
            <a:r>
              <a:rPr lang="ja-JP" altLang="en-US" dirty="0"/>
              <a:t>アクセシビリティ</a:t>
            </a:r>
            <a:endParaRPr kumimoji="1" lang="ja-JP" altLang="en-US" dirty="0"/>
          </a:p>
        </p:txBody>
      </p:sp>
      <p:sp>
        <p:nvSpPr>
          <p:cNvPr id="3" name="コンテンツ プレースホルダー 2">
            <a:extLst>
              <a:ext uri="{FF2B5EF4-FFF2-40B4-BE49-F238E27FC236}">
                <a16:creationId xmlns:a16="http://schemas.microsoft.com/office/drawing/2014/main" id="{E8FFC3E2-FD45-4A57-BE90-76003F6E19D4}"/>
              </a:ext>
            </a:extLst>
          </p:cNvPr>
          <p:cNvSpPr>
            <a:spLocks noGrp="1"/>
          </p:cNvSpPr>
          <p:nvPr>
            <p:ph idx="1"/>
          </p:nvPr>
        </p:nvSpPr>
        <p:spPr/>
        <p:txBody>
          <a:bodyPr/>
          <a:lstStyle/>
          <a:p>
            <a:r>
              <a:rPr lang="en-US" altLang="ja-JP" dirty="0"/>
              <a:t>HTML</a:t>
            </a:r>
            <a:r>
              <a:rPr lang="ja-JP" altLang="en-US" dirty="0"/>
              <a:t>の表もデータ構造が示されると親切です。</a:t>
            </a:r>
            <a:endParaRPr kumimoji="1" lang="ja-JP" altLang="en-US" dirty="0"/>
          </a:p>
        </p:txBody>
      </p:sp>
      <p:sp>
        <p:nvSpPr>
          <p:cNvPr id="4" name="日付プレースホルダー 3">
            <a:extLst>
              <a:ext uri="{FF2B5EF4-FFF2-40B4-BE49-F238E27FC236}">
                <a16:creationId xmlns:a16="http://schemas.microsoft.com/office/drawing/2014/main" id="{918581A5-ACA9-4869-A8B6-C8BCEC3E8C8B}"/>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C56F73B8-A8C6-47A4-AF05-6D8E89A11D5E}"/>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A80B0B63-15E2-418A-AB59-71C6DEAE26C4}"/>
              </a:ext>
            </a:extLst>
          </p:cNvPr>
          <p:cNvSpPr>
            <a:spLocks noGrp="1"/>
          </p:cNvSpPr>
          <p:nvPr>
            <p:ph type="sldNum" sz="quarter" idx="12"/>
          </p:nvPr>
        </p:nvSpPr>
        <p:spPr/>
        <p:txBody>
          <a:bodyPr/>
          <a:lstStyle/>
          <a:p>
            <a:fld id="{4E00CBAF-2DCF-45E8-AE4D-519FB9E10F75}" type="slidenum">
              <a:rPr kumimoji="1" lang="ja-JP" altLang="en-US" smtClean="0"/>
              <a:t>13</a:t>
            </a:fld>
            <a:endParaRPr kumimoji="1" lang="ja-JP" altLang="en-US"/>
          </a:p>
        </p:txBody>
      </p:sp>
      <p:pic>
        <p:nvPicPr>
          <p:cNvPr id="9" name="コンテンツ プレースホルダー 8">
            <a:extLst>
              <a:ext uri="{FF2B5EF4-FFF2-40B4-BE49-F238E27FC236}">
                <a16:creationId xmlns:a16="http://schemas.microsoft.com/office/drawing/2014/main" id="{40A47D84-676B-44D7-9C22-22C3D9F6F89E}"/>
              </a:ext>
            </a:extLst>
          </p:cNvPr>
          <p:cNvPicPr>
            <a:picLocks noGrp="1" noChangeAspect="1"/>
          </p:cNvPicPr>
          <p:nvPr>
            <p:ph idx="13"/>
          </p:nvPr>
        </p:nvPicPr>
        <p:blipFill rotWithShape="1">
          <a:blip r:embed="rId3">
            <a:extLst>
              <a:ext uri="{28A0092B-C50C-407E-A947-70E740481C1C}">
                <a14:useLocalDpi xmlns:a14="http://schemas.microsoft.com/office/drawing/2010/main" val="0"/>
              </a:ext>
            </a:extLst>
          </a:blip>
          <a:srcRect t="-189" b="37561"/>
          <a:stretch/>
        </p:blipFill>
        <p:spPr>
          <a:xfrm>
            <a:off x="852177" y="2981912"/>
            <a:ext cx="4059188" cy="3250217"/>
          </a:xfrm>
        </p:spPr>
      </p:pic>
      <p:sp>
        <p:nvSpPr>
          <p:cNvPr id="10" name="テキスト ボックス 9">
            <a:extLst>
              <a:ext uri="{FF2B5EF4-FFF2-40B4-BE49-F238E27FC236}">
                <a16:creationId xmlns:a16="http://schemas.microsoft.com/office/drawing/2014/main" id="{1CB64CBB-3DFA-45E8-93F5-2FCFD28CF7CF}"/>
              </a:ext>
            </a:extLst>
          </p:cNvPr>
          <p:cNvSpPr txBox="1"/>
          <p:nvPr/>
        </p:nvSpPr>
        <p:spPr>
          <a:xfrm>
            <a:off x="2318819" y="2062782"/>
            <a:ext cx="4506362" cy="369332"/>
          </a:xfrm>
          <a:prstGeom prst="rect">
            <a:avLst/>
          </a:prstGeom>
          <a:noFill/>
        </p:spPr>
        <p:txBody>
          <a:bodyPr wrap="none" rtlCol="0">
            <a:spAutoFit/>
          </a:bodyPr>
          <a:lstStyle/>
          <a:p>
            <a:pPr algn="ctr"/>
            <a:r>
              <a:rPr kumimoji="1" lang="ja-JP" altLang="en-US" dirty="0"/>
              <a:t>三井住友銀行「</a:t>
            </a:r>
            <a:r>
              <a:rPr kumimoji="1" lang="ja-JP" altLang="en-US" dirty="0">
                <a:hlinkClick r:id="rId4"/>
              </a:rPr>
              <a:t>アクセシビリティガイドライン</a:t>
            </a:r>
            <a:r>
              <a:rPr kumimoji="1" lang="ja-JP" altLang="en-US" dirty="0"/>
              <a:t>」</a:t>
            </a:r>
          </a:p>
        </p:txBody>
      </p:sp>
      <p:sp>
        <p:nvSpPr>
          <p:cNvPr id="12" name="正方形/長方形 11">
            <a:extLst>
              <a:ext uri="{FF2B5EF4-FFF2-40B4-BE49-F238E27FC236}">
                <a16:creationId xmlns:a16="http://schemas.microsoft.com/office/drawing/2014/main" id="{7A876DC9-8A2E-44FC-ADE8-92EDD6ECDE8B}"/>
              </a:ext>
            </a:extLst>
          </p:cNvPr>
          <p:cNvSpPr/>
          <p:nvPr/>
        </p:nvSpPr>
        <p:spPr>
          <a:xfrm>
            <a:off x="1866507" y="4607020"/>
            <a:ext cx="2026763" cy="162510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コンテンツ プレースホルダー 8">
            <a:extLst>
              <a:ext uri="{FF2B5EF4-FFF2-40B4-BE49-F238E27FC236}">
                <a16:creationId xmlns:a16="http://schemas.microsoft.com/office/drawing/2014/main" id="{8B688923-06AD-43AD-A8FC-533A5BC35B62}"/>
              </a:ext>
            </a:extLst>
          </p:cNvPr>
          <p:cNvPicPr>
            <a:picLocks noChangeAspect="1"/>
          </p:cNvPicPr>
          <p:nvPr/>
        </p:nvPicPr>
        <p:blipFill rotWithShape="1">
          <a:blip r:embed="rId3">
            <a:extLst>
              <a:ext uri="{28A0092B-C50C-407E-A947-70E740481C1C}">
                <a14:useLocalDpi xmlns:a14="http://schemas.microsoft.com/office/drawing/2010/main" val="0"/>
              </a:ext>
            </a:extLst>
          </a:blip>
          <a:srcRect l="22387" t="32814" r="22573" b="37561"/>
          <a:stretch/>
        </p:blipFill>
        <p:spPr bwMode="auto">
          <a:xfrm>
            <a:off x="2856216" y="2432115"/>
            <a:ext cx="5837767" cy="4017329"/>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5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086D26-8089-4B04-9A8F-10DB2849A1A6}"/>
              </a:ext>
            </a:extLst>
          </p:cNvPr>
          <p:cNvSpPr>
            <a:spLocks noGrp="1"/>
          </p:cNvSpPr>
          <p:nvPr>
            <p:ph type="title"/>
          </p:nvPr>
        </p:nvSpPr>
        <p:spPr/>
        <p:txBody>
          <a:bodyPr/>
          <a:lstStyle/>
          <a:p>
            <a:r>
              <a:rPr lang="ja-JP" altLang="en-US" b="1" i="0" u="none" strike="noStrike" kern="100" baseline="0" dirty="0">
                <a:latin typeface="Calibri" panose="020F0502020204030204" pitchFamily="34" charset="0"/>
                <a:ea typeface="メイリオ" panose="020B0604030504040204" pitchFamily="50" charset="-128"/>
              </a:rPr>
              <a:t>共通語彙基盤とは</a:t>
            </a:r>
            <a:endParaRPr lang="ja-JP" altLang="en-US" b="0" i="0" u="none" strike="noStrike" kern="100" baseline="0" dirty="0">
              <a:latin typeface="Times New Roman" panose="02020603050405020304" pitchFamily="18" charset="0"/>
              <a:ea typeface="メイリオ" panose="020B0604030504040204" pitchFamily="50" charset="-128"/>
            </a:endParaRPr>
          </a:p>
        </p:txBody>
      </p:sp>
      <p:sp>
        <p:nvSpPr>
          <p:cNvPr id="4" name="テキスト プレースホルダー 3">
            <a:extLst>
              <a:ext uri="{FF2B5EF4-FFF2-40B4-BE49-F238E27FC236}">
                <a16:creationId xmlns:a16="http://schemas.microsoft.com/office/drawing/2014/main" id="{67175FF0-DF0D-403E-93DA-3D6072627BAA}"/>
              </a:ext>
            </a:extLst>
          </p:cNvPr>
          <p:cNvSpPr>
            <a:spLocks noGrp="1"/>
          </p:cNvSpPr>
          <p:nvPr>
            <p:ph type="body" idx="1"/>
          </p:nvPr>
        </p:nvSpPr>
        <p:spPr/>
        <p:txBody>
          <a:bodyPr/>
          <a:lstStyle/>
          <a:p>
            <a:endParaRPr kumimoji="1" lang="ja-JP" altLang="en-US"/>
          </a:p>
        </p:txBody>
      </p:sp>
      <p:sp>
        <p:nvSpPr>
          <p:cNvPr id="3" name="日付プレースホルダー 2">
            <a:extLst>
              <a:ext uri="{FF2B5EF4-FFF2-40B4-BE49-F238E27FC236}">
                <a16:creationId xmlns:a16="http://schemas.microsoft.com/office/drawing/2014/main" id="{F49CA1DC-BB0F-4CDB-BF21-0B27522BD3B1}"/>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90C50BA2-89C9-492B-BE84-5DC3C867BFE8}"/>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6D0E649D-B4B6-465C-A1B3-2BE0EFE380F6}"/>
              </a:ext>
            </a:extLst>
          </p:cNvPr>
          <p:cNvSpPr>
            <a:spLocks noGrp="1"/>
          </p:cNvSpPr>
          <p:nvPr>
            <p:ph type="sldNum" sz="quarter" idx="12"/>
          </p:nvPr>
        </p:nvSpPr>
        <p:spPr/>
        <p:txBody>
          <a:bodyPr/>
          <a:lstStyle/>
          <a:p>
            <a:fld id="{4E00CBAF-2DCF-45E8-AE4D-519FB9E10F75}" type="slidenum">
              <a:rPr kumimoji="1" lang="ja-JP" altLang="en-US" smtClean="0"/>
              <a:t>14</a:t>
            </a:fld>
            <a:endParaRPr kumimoji="1" lang="ja-JP" altLang="en-US"/>
          </a:p>
        </p:txBody>
      </p:sp>
    </p:spTree>
    <p:extLst>
      <p:ext uri="{BB962C8B-B14F-4D97-AF65-F5344CB8AC3E}">
        <p14:creationId xmlns:p14="http://schemas.microsoft.com/office/powerpoint/2010/main" val="2486441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D83354-65AB-4718-A684-916E6EAAFACA}"/>
              </a:ext>
            </a:extLst>
          </p:cNvPr>
          <p:cNvSpPr>
            <a:spLocks noGrp="1"/>
          </p:cNvSpPr>
          <p:nvPr>
            <p:ph type="title"/>
          </p:nvPr>
        </p:nvSpPr>
        <p:spPr/>
        <p:txBody>
          <a:bodyPr/>
          <a:lstStyle/>
          <a:p>
            <a:r>
              <a:rPr lang="ja-JP" altLang="en-US" dirty="0"/>
              <a:t>共通語彙基盤って</a:t>
            </a:r>
            <a:r>
              <a:rPr lang="en-US" altLang="ja-JP" dirty="0"/>
              <a:t>?</a:t>
            </a:r>
            <a:endParaRPr kumimoji="1" lang="ja-JP" altLang="en-US" dirty="0"/>
          </a:p>
        </p:txBody>
      </p:sp>
      <p:sp>
        <p:nvSpPr>
          <p:cNvPr id="5" name="コンテンツ プレースホルダー 4">
            <a:extLst>
              <a:ext uri="{FF2B5EF4-FFF2-40B4-BE49-F238E27FC236}">
                <a16:creationId xmlns:a16="http://schemas.microsoft.com/office/drawing/2014/main" id="{DC84D7BF-6037-44DE-B067-7C99E30DFCB3}"/>
              </a:ext>
            </a:extLst>
          </p:cNvPr>
          <p:cNvSpPr>
            <a:spLocks noGrp="1"/>
          </p:cNvSpPr>
          <p:nvPr>
            <p:ph idx="1"/>
          </p:nvPr>
        </p:nvSpPr>
        <p:spPr/>
        <p:txBody>
          <a:bodyPr/>
          <a:lstStyle/>
          <a:p>
            <a:pPr marL="247290" lvl="3" indent="-247290">
              <a:lnSpc>
                <a:spcPct val="110000"/>
              </a:lnSpc>
              <a:spcBef>
                <a:spcPts val="600"/>
              </a:spcBef>
              <a:spcAft>
                <a:spcPts val="0"/>
              </a:spcAft>
              <a:buClr>
                <a:srgbClr val="00B0F0"/>
              </a:buClr>
              <a:buSzPct val="120000"/>
              <a:buFont typeface="Webdings" panose="05030102010509060703" pitchFamily="18" charset="2"/>
              <a:buChar char=""/>
            </a:pPr>
            <a:r>
              <a:rPr lang="ja-JP" altLang="en-US" dirty="0">
                <a:solidFill>
                  <a:schemeClr val="tx1">
                    <a:lumMod val="85000"/>
                    <a:lumOff val="15000"/>
                  </a:schemeClr>
                </a:solidFill>
              </a:rPr>
              <a:t>用語の意味を</a:t>
            </a:r>
            <a:r>
              <a:rPr lang="ja-JP" altLang="en-US" dirty="0"/>
              <a:t>概念的な同一性を保証する形で定義したい</a:t>
            </a:r>
            <a:r>
              <a:rPr lang="ja-JP" altLang="en-US" dirty="0">
                <a:solidFill>
                  <a:schemeClr val="tx1">
                    <a:lumMod val="85000"/>
                    <a:lumOff val="15000"/>
                  </a:schemeClr>
                </a:solidFill>
              </a:rPr>
              <a:t>と考えます。</a:t>
            </a:r>
            <a:endParaRPr lang="en-US" altLang="ja-JP" dirty="0">
              <a:solidFill>
                <a:schemeClr val="tx1">
                  <a:lumMod val="85000"/>
                  <a:lumOff val="15000"/>
                </a:schemeClr>
              </a:solidFill>
            </a:endParaRPr>
          </a:p>
          <a:p>
            <a:pPr lvl="1">
              <a:lnSpc>
                <a:spcPct val="110000"/>
              </a:lnSpc>
              <a:buSzPct val="120000"/>
            </a:pPr>
            <a:r>
              <a:rPr lang="ja-JP" altLang="en-US" dirty="0"/>
              <a:t>「住所」というデータ項目</a:t>
            </a:r>
            <a:r>
              <a:rPr lang="en-US" altLang="ja-JP" dirty="0"/>
              <a:t>(</a:t>
            </a:r>
            <a:r>
              <a:rPr lang="ja-JP" altLang="en-US" dirty="0"/>
              <a:t>セル</a:t>
            </a:r>
            <a:r>
              <a:rPr lang="en-US" altLang="ja-JP" dirty="0"/>
              <a:t>)</a:t>
            </a:r>
            <a:r>
              <a:rPr lang="ja-JP" altLang="en-US" dirty="0"/>
              <a:t>には、何がどう書かれるべきなのか、イベントの「住所」は、「開催場所」なのか「主催者連絡先」なのか</a:t>
            </a:r>
          </a:p>
          <a:p>
            <a:pPr lvl="1">
              <a:lnSpc>
                <a:spcPct val="110000"/>
              </a:lnSpc>
              <a:buSzPct val="120000"/>
            </a:pPr>
            <a:r>
              <a:rPr lang="ja-JP" altLang="en-US" dirty="0"/>
              <a:t>各データ項目の意味を共通語彙基盤の語彙に関連付け、データセットの相互運用性を確保</a:t>
            </a:r>
          </a:p>
        </p:txBody>
      </p:sp>
      <p:sp>
        <p:nvSpPr>
          <p:cNvPr id="7" name="テキスト ボックス 6">
            <a:extLst>
              <a:ext uri="{FF2B5EF4-FFF2-40B4-BE49-F238E27FC236}">
                <a16:creationId xmlns:a16="http://schemas.microsoft.com/office/drawing/2014/main" id="{82765BC2-B906-4650-BC51-A3EACEEE08F8}"/>
              </a:ext>
            </a:extLst>
          </p:cNvPr>
          <p:cNvSpPr txBox="1"/>
          <p:nvPr/>
        </p:nvSpPr>
        <p:spPr>
          <a:xfrm>
            <a:off x="3258179" y="6185722"/>
            <a:ext cx="2627642" cy="276999"/>
          </a:xfrm>
          <a:prstGeom prst="rect">
            <a:avLst/>
          </a:prstGeom>
          <a:noFill/>
        </p:spPr>
        <p:txBody>
          <a:bodyPr wrap="none" rtlCol="0">
            <a:spAutoFit/>
          </a:bodyPr>
          <a:lstStyle/>
          <a:p>
            <a:r>
              <a:rPr lang="ja-JP" altLang="en-US" sz="1200" dirty="0"/>
              <a:t>共通語彙基盤における語彙のイメージ</a:t>
            </a:r>
            <a:endParaRPr kumimoji="1" lang="ja-JP" altLang="en-US" sz="1200" dirty="0"/>
          </a:p>
        </p:txBody>
      </p:sp>
      <p:sp>
        <p:nvSpPr>
          <p:cNvPr id="8" name="テキスト ボックス 7">
            <a:extLst>
              <a:ext uri="{FF2B5EF4-FFF2-40B4-BE49-F238E27FC236}">
                <a16:creationId xmlns:a16="http://schemas.microsoft.com/office/drawing/2014/main" id="{629FA698-52FC-4062-8399-15B2DDF78E27}"/>
              </a:ext>
            </a:extLst>
          </p:cNvPr>
          <p:cNvSpPr txBox="1"/>
          <p:nvPr/>
        </p:nvSpPr>
        <p:spPr>
          <a:xfrm>
            <a:off x="5191540" y="5265936"/>
            <a:ext cx="3052311" cy="958492"/>
          </a:xfrm>
          <a:prstGeom prst="rect">
            <a:avLst/>
          </a:prstGeom>
          <a:noFill/>
          <a:ln>
            <a:solidFill>
              <a:schemeClr val="accent2"/>
            </a:solidFill>
          </a:ln>
        </p:spPr>
        <p:txBody>
          <a:bodyPr wrap="none" rtlCol="0">
            <a:noAutofit/>
          </a:bodyPr>
          <a:lstStyle>
            <a:defPPr>
              <a:defRPr lang="ja-JP"/>
            </a:defPPr>
            <a:lvl1pPr algn="ctr">
              <a:defRPr sz="1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ja-JP" dirty="0"/>
              <a:t>B</a:t>
            </a:r>
            <a:r>
              <a:rPr lang="ja-JP" altLang="en-US" dirty="0"/>
              <a:t>社「</a:t>
            </a:r>
            <a:r>
              <a:rPr lang="ja-JP" altLang="en-US" sz="1400" b="1" dirty="0"/>
              <a:t>居住地</a:t>
            </a:r>
            <a:r>
              <a:rPr lang="ja-JP" altLang="en-US" dirty="0"/>
              <a:t>」データセット</a:t>
            </a:r>
          </a:p>
        </p:txBody>
      </p:sp>
      <p:sp>
        <p:nvSpPr>
          <p:cNvPr id="9" name="テキスト ボックス 8">
            <a:extLst>
              <a:ext uri="{FF2B5EF4-FFF2-40B4-BE49-F238E27FC236}">
                <a16:creationId xmlns:a16="http://schemas.microsoft.com/office/drawing/2014/main" id="{3BFFD413-2797-4AE2-A9B4-888C7609C965}"/>
              </a:ext>
            </a:extLst>
          </p:cNvPr>
          <p:cNvSpPr txBox="1"/>
          <p:nvPr/>
        </p:nvSpPr>
        <p:spPr>
          <a:xfrm>
            <a:off x="5188334" y="3446276"/>
            <a:ext cx="3052311" cy="1515648"/>
          </a:xfrm>
          <a:prstGeom prst="rect">
            <a:avLst/>
          </a:prstGeom>
          <a:noFill/>
          <a:ln>
            <a:solidFill>
              <a:schemeClr val="accent3"/>
            </a:solidFill>
          </a:ln>
        </p:spPr>
        <p:txBody>
          <a:bodyPr wrap="none" rtlCol="0">
            <a:noAutofit/>
          </a:bodyPr>
          <a:lstStyle/>
          <a:p>
            <a:pPr algn="ctr"/>
            <a:r>
              <a:rPr lang="en-US" altLang="ja-JP" sz="1200" dirty="0"/>
              <a:t>A</a:t>
            </a:r>
            <a:r>
              <a:rPr lang="ja-JP" altLang="en-US" sz="1200" dirty="0"/>
              <a:t>社「</a:t>
            </a:r>
            <a:r>
              <a:rPr lang="ja-JP" altLang="en-US" sz="1400" b="1" dirty="0"/>
              <a:t>所在地</a:t>
            </a:r>
            <a:r>
              <a:rPr lang="ja-JP" altLang="en-US" sz="1200" dirty="0"/>
              <a:t>」データセット</a:t>
            </a:r>
            <a:endParaRPr kumimoji="1" lang="ja-JP" altLang="en-US" sz="1200" dirty="0"/>
          </a:p>
        </p:txBody>
      </p:sp>
      <p:sp>
        <p:nvSpPr>
          <p:cNvPr id="10" name="角丸四角形 35">
            <a:extLst>
              <a:ext uri="{FF2B5EF4-FFF2-40B4-BE49-F238E27FC236}">
                <a16:creationId xmlns:a16="http://schemas.microsoft.com/office/drawing/2014/main" id="{9BC07C44-D0AC-417D-B199-DA436DA848AB}"/>
              </a:ext>
            </a:extLst>
          </p:cNvPr>
          <p:cNvSpPr/>
          <p:nvPr/>
        </p:nvSpPr>
        <p:spPr>
          <a:xfrm>
            <a:off x="900150" y="3608548"/>
            <a:ext cx="3182072" cy="18038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tIns="0" rtlCol="0" anchor="t" anchorCtr="1"/>
          <a:lstStyle/>
          <a:p>
            <a:pPr algn="ctr"/>
            <a:r>
              <a:rPr lang="ja-JP" altLang="en-US" sz="1400" b="1" dirty="0">
                <a:solidFill>
                  <a:schemeClr val="accent1">
                    <a:lumMod val="50000"/>
                  </a:schemeClr>
                </a:solidFill>
              </a:rPr>
              <a:t>共通語彙</a:t>
            </a:r>
          </a:p>
          <a:p>
            <a:pPr algn="ctr"/>
            <a:endParaRPr lang="ja-JP" altLang="en-US" sz="1400" b="1" dirty="0">
              <a:solidFill>
                <a:schemeClr val="accent1">
                  <a:lumMod val="50000"/>
                </a:schemeClr>
              </a:solidFill>
            </a:endParaRPr>
          </a:p>
        </p:txBody>
      </p:sp>
      <p:sp>
        <p:nvSpPr>
          <p:cNvPr id="11" name="テキスト ボックス 10">
            <a:extLst>
              <a:ext uri="{FF2B5EF4-FFF2-40B4-BE49-F238E27FC236}">
                <a16:creationId xmlns:a16="http://schemas.microsoft.com/office/drawing/2014/main" id="{6186FD32-DB6E-400E-A84E-876C7AD15FAA}"/>
              </a:ext>
            </a:extLst>
          </p:cNvPr>
          <p:cNvSpPr txBox="1"/>
          <p:nvPr/>
        </p:nvSpPr>
        <p:spPr>
          <a:xfrm>
            <a:off x="1366301" y="4154280"/>
            <a:ext cx="720000" cy="288000"/>
          </a:xfrm>
          <a:prstGeom prst="rect">
            <a:avLst/>
          </a:prstGeom>
          <a:noFill/>
          <a:ln>
            <a:solidFill>
              <a:schemeClr val="accent1">
                <a:lumMod val="50000"/>
              </a:schemeClr>
            </a:solidFill>
          </a:ln>
        </p:spPr>
        <p:txBody>
          <a:bodyPr wrap="none" lIns="36000" tIns="36000" rIns="36000" bIns="36000" rtlCol="0">
            <a:noAutofit/>
          </a:bodyPr>
          <a:lstStyle/>
          <a:p>
            <a:pPr algn="ctr"/>
            <a:r>
              <a:rPr kumimoji="1" lang="ja-JP" altLang="en-US" sz="1400" dirty="0"/>
              <a:t>住所</a:t>
            </a:r>
          </a:p>
        </p:txBody>
      </p:sp>
      <p:sp>
        <p:nvSpPr>
          <p:cNvPr id="12" name="テキスト ボックス 11">
            <a:extLst>
              <a:ext uri="{FF2B5EF4-FFF2-40B4-BE49-F238E27FC236}">
                <a16:creationId xmlns:a16="http://schemas.microsoft.com/office/drawing/2014/main" id="{B7E3A8DA-FEE7-4F05-8F0E-9BF5C6045799}"/>
              </a:ext>
            </a:extLst>
          </p:cNvPr>
          <p:cNvSpPr txBox="1"/>
          <p:nvPr/>
        </p:nvSpPr>
        <p:spPr>
          <a:xfrm>
            <a:off x="2912050" y="4154280"/>
            <a:ext cx="720000" cy="252000"/>
          </a:xfrm>
          <a:prstGeom prst="rect">
            <a:avLst/>
          </a:prstGeom>
          <a:noFill/>
          <a:ln>
            <a:solidFill>
              <a:schemeClr val="accent1">
                <a:lumMod val="50000"/>
              </a:schemeClr>
            </a:solidFill>
          </a:ln>
        </p:spPr>
        <p:txBody>
          <a:bodyPr wrap="none" lIns="36000" tIns="36000" rIns="36000" bIns="36000" rtlCol="0">
            <a:noAutofit/>
          </a:bodyPr>
          <a:lstStyle/>
          <a:p>
            <a:pPr algn="ctr"/>
            <a:r>
              <a:rPr kumimoji="1" lang="ja-JP" altLang="en-US" sz="1200" dirty="0"/>
              <a:t>郵便番号</a:t>
            </a:r>
            <a:endParaRPr kumimoji="1" lang="en-US" altLang="ja-JP" sz="1200" dirty="0"/>
          </a:p>
        </p:txBody>
      </p:sp>
      <p:cxnSp>
        <p:nvCxnSpPr>
          <p:cNvPr id="13" name="直線コネクタ 18">
            <a:extLst>
              <a:ext uri="{FF2B5EF4-FFF2-40B4-BE49-F238E27FC236}">
                <a16:creationId xmlns:a16="http://schemas.microsoft.com/office/drawing/2014/main" id="{828AB99E-7402-4917-BEEC-F44C1C4E26D0}"/>
              </a:ext>
            </a:extLst>
          </p:cNvPr>
          <p:cNvCxnSpPr>
            <a:cxnSpLocks/>
            <a:stCxn id="11" idx="0"/>
            <a:endCxn id="46" idx="1"/>
          </p:cNvCxnSpPr>
          <p:nvPr/>
        </p:nvCxnSpPr>
        <p:spPr>
          <a:xfrm rot="16200000" flipH="1">
            <a:off x="3296509" y="2584071"/>
            <a:ext cx="1244229" cy="4384646"/>
          </a:xfrm>
          <a:prstGeom prst="curvedConnector4">
            <a:avLst>
              <a:gd name="adj1" fmla="val -18373"/>
              <a:gd name="adj2" fmla="val 54105"/>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CA33ECF1-1D31-4F7B-87A6-6BBE97322C30}"/>
              </a:ext>
            </a:extLst>
          </p:cNvPr>
          <p:cNvSpPr txBox="1"/>
          <p:nvPr/>
        </p:nvSpPr>
        <p:spPr>
          <a:xfrm>
            <a:off x="3459871" y="3238264"/>
            <a:ext cx="1726755" cy="307777"/>
          </a:xfrm>
          <a:prstGeom prst="rect">
            <a:avLst/>
          </a:prstGeom>
          <a:noFill/>
        </p:spPr>
        <p:txBody>
          <a:bodyPr wrap="none" rtlCol="0">
            <a:spAutoFit/>
          </a:bodyPr>
          <a:lstStyle/>
          <a:p>
            <a:pPr marL="285750" indent="-285750">
              <a:buSzPct val="250000"/>
              <a:buBlip>
                <a:blip r:embed="rId2"/>
              </a:buBlip>
            </a:pPr>
            <a:r>
              <a:rPr lang="ja-JP" altLang="en-US" sz="1200" b="1" dirty="0"/>
              <a:t>全て</a:t>
            </a:r>
            <a:r>
              <a:rPr lang="ja-JP" altLang="en-US" sz="1400" b="1" dirty="0"/>
              <a:t>「住所」</a:t>
            </a:r>
            <a:r>
              <a:rPr lang="ja-JP" altLang="en-US" sz="1200" b="1" dirty="0"/>
              <a:t>を表す</a:t>
            </a:r>
            <a:endParaRPr kumimoji="1" lang="ja-JP" altLang="en-US" sz="1200" b="1" dirty="0"/>
          </a:p>
        </p:txBody>
      </p:sp>
      <p:cxnSp>
        <p:nvCxnSpPr>
          <p:cNvPr id="15" name="直線コネクタ 14">
            <a:extLst>
              <a:ext uri="{FF2B5EF4-FFF2-40B4-BE49-F238E27FC236}">
                <a16:creationId xmlns:a16="http://schemas.microsoft.com/office/drawing/2014/main" id="{C82510DA-1830-45D4-BBFF-AF277881DCEE}"/>
              </a:ext>
            </a:extLst>
          </p:cNvPr>
          <p:cNvCxnSpPr>
            <a:cxnSpLocks/>
            <a:stCxn id="11" idx="3"/>
            <a:endCxn id="12" idx="1"/>
          </p:cNvCxnSpPr>
          <p:nvPr/>
        </p:nvCxnSpPr>
        <p:spPr>
          <a:xfrm flipV="1">
            <a:off x="2086301" y="4280280"/>
            <a:ext cx="825749" cy="180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CDC930E-25FF-404B-BD47-6236550D62A7}"/>
              </a:ext>
            </a:extLst>
          </p:cNvPr>
          <p:cNvSpPr txBox="1"/>
          <p:nvPr/>
        </p:nvSpPr>
        <p:spPr>
          <a:xfrm>
            <a:off x="1294258" y="3929937"/>
            <a:ext cx="864087" cy="279895"/>
          </a:xfrm>
          <a:prstGeom prst="rect">
            <a:avLst/>
          </a:prstGeom>
          <a:noFill/>
        </p:spPr>
        <p:txBody>
          <a:bodyPr wrap="none" rtlCol="0">
            <a:spAutoFit/>
          </a:bodyPr>
          <a:lstStyle/>
          <a:p>
            <a:r>
              <a:rPr kumimoji="1" lang="ja-JP" altLang="en-US" sz="1200" b="1" dirty="0"/>
              <a:t>クラス用語</a:t>
            </a:r>
          </a:p>
        </p:txBody>
      </p:sp>
      <p:sp>
        <p:nvSpPr>
          <p:cNvPr id="17" name="テキスト ボックス 16">
            <a:extLst>
              <a:ext uri="{FF2B5EF4-FFF2-40B4-BE49-F238E27FC236}">
                <a16:creationId xmlns:a16="http://schemas.microsoft.com/office/drawing/2014/main" id="{647135A0-76BF-46F6-8E42-23619A5015F1}"/>
              </a:ext>
            </a:extLst>
          </p:cNvPr>
          <p:cNvSpPr txBox="1"/>
          <p:nvPr/>
        </p:nvSpPr>
        <p:spPr>
          <a:xfrm>
            <a:off x="2697609" y="3929937"/>
            <a:ext cx="1148882" cy="279895"/>
          </a:xfrm>
          <a:prstGeom prst="rect">
            <a:avLst/>
          </a:prstGeom>
          <a:noFill/>
        </p:spPr>
        <p:txBody>
          <a:bodyPr wrap="none" rtlCol="0">
            <a:spAutoFit/>
          </a:bodyPr>
          <a:lstStyle/>
          <a:p>
            <a:pPr algn="ctr"/>
            <a:r>
              <a:rPr lang="ja-JP" altLang="en-US" sz="1200" b="1" dirty="0"/>
              <a:t>プロパティ</a:t>
            </a:r>
            <a:r>
              <a:rPr kumimoji="1" lang="ja-JP" altLang="en-US" sz="1200" b="1" dirty="0"/>
              <a:t>用語</a:t>
            </a:r>
          </a:p>
        </p:txBody>
      </p:sp>
      <p:sp>
        <p:nvSpPr>
          <p:cNvPr id="18" name="テキスト ボックス 17">
            <a:extLst>
              <a:ext uri="{FF2B5EF4-FFF2-40B4-BE49-F238E27FC236}">
                <a16:creationId xmlns:a16="http://schemas.microsoft.com/office/drawing/2014/main" id="{1A9475EB-BC09-4E6D-BD41-F82E14F217DA}"/>
              </a:ext>
            </a:extLst>
          </p:cNvPr>
          <p:cNvSpPr txBox="1"/>
          <p:nvPr/>
        </p:nvSpPr>
        <p:spPr>
          <a:xfrm>
            <a:off x="2912050" y="4458291"/>
            <a:ext cx="720000" cy="252000"/>
          </a:xfrm>
          <a:prstGeom prst="rect">
            <a:avLst/>
          </a:prstGeom>
          <a:noFill/>
          <a:ln>
            <a:solidFill>
              <a:schemeClr val="accent1">
                <a:lumMod val="50000"/>
              </a:schemeClr>
            </a:solidFill>
          </a:ln>
        </p:spPr>
        <p:txBody>
          <a:bodyPr wrap="none" lIns="36000" tIns="36000" rIns="36000" bIns="36000" rtlCol="0">
            <a:noAutofit/>
          </a:bodyPr>
          <a:lstStyle/>
          <a:p>
            <a:pPr algn="ctr"/>
            <a:r>
              <a:rPr lang="ja-JP" altLang="en-US" sz="1200" dirty="0"/>
              <a:t>都道府県</a:t>
            </a:r>
            <a:endParaRPr kumimoji="1" lang="en-US" altLang="ja-JP" sz="1200" dirty="0"/>
          </a:p>
        </p:txBody>
      </p:sp>
      <p:sp>
        <p:nvSpPr>
          <p:cNvPr id="19" name="テキスト ボックス 18">
            <a:extLst>
              <a:ext uri="{FF2B5EF4-FFF2-40B4-BE49-F238E27FC236}">
                <a16:creationId xmlns:a16="http://schemas.microsoft.com/office/drawing/2014/main" id="{7EF00C91-7393-4D30-B23B-5F6B947EF430}"/>
              </a:ext>
            </a:extLst>
          </p:cNvPr>
          <p:cNvSpPr txBox="1"/>
          <p:nvPr/>
        </p:nvSpPr>
        <p:spPr>
          <a:xfrm>
            <a:off x="2912050" y="4762302"/>
            <a:ext cx="720000" cy="252000"/>
          </a:xfrm>
          <a:prstGeom prst="rect">
            <a:avLst/>
          </a:prstGeom>
          <a:noFill/>
          <a:ln>
            <a:solidFill>
              <a:schemeClr val="accent1">
                <a:lumMod val="50000"/>
              </a:schemeClr>
            </a:solidFill>
          </a:ln>
        </p:spPr>
        <p:txBody>
          <a:bodyPr wrap="none" lIns="36000" tIns="36000" rIns="36000" bIns="36000" rtlCol="0">
            <a:noAutofit/>
          </a:bodyPr>
          <a:lstStyle/>
          <a:p>
            <a:pPr algn="ctr"/>
            <a:r>
              <a:rPr kumimoji="1" lang="ja-JP" altLang="en-US" sz="1200" dirty="0"/>
              <a:t>市区町村</a:t>
            </a:r>
            <a:endParaRPr kumimoji="1" lang="en-US" altLang="ja-JP" sz="1200" dirty="0"/>
          </a:p>
        </p:txBody>
      </p:sp>
      <p:sp>
        <p:nvSpPr>
          <p:cNvPr id="20" name="テキスト ボックス 19">
            <a:extLst>
              <a:ext uri="{FF2B5EF4-FFF2-40B4-BE49-F238E27FC236}">
                <a16:creationId xmlns:a16="http://schemas.microsoft.com/office/drawing/2014/main" id="{B0ED189F-95F6-4CC0-92E7-D241CD0FF872}"/>
              </a:ext>
            </a:extLst>
          </p:cNvPr>
          <p:cNvSpPr txBox="1"/>
          <p:nvPr/>
        </p:nvSpPr>
        <p:spPr>
          <a:xfrm>
            <a:off x="2912050" y="5066314"/>
            <a:ext cx="720000" cy="252000"/>
          </a:xfrm>
          <a:prstGeom prst="rect">
            <a:avLst/>
          </a:prstGeom>
          <a:noFill/>
          <a:ln>
            <a:solidFill>
              <a:schemeClr val="accent1">
                <a:lumMod val="50000"/>
              </a:schemeClr>
            </a:solidFill>
          </a:ln>
        </p:spPr>
        <p:txBody>
          <a:bodyPr wrap="none" lIns="36000" tIns="36000" rIns="36000" bIns="36000" rtlCol="0">
            <a:noAutofit/>
          </a:bodyPr>
          <a:lstStyle/>
          <a:p>
            <a:pPr algn="ctr"/>
            <a:r>
              <a:rPr kumimoji="1" lang="ja-JP" altLang="en-US" sz="1200" dirty="0"/>
              <a:t>番地</a:t>
            </a:r>
            <a:endParaRPr kumimoji="1" lang="en-US" altLang="ja-JP" sz="1200" dirty="0"/>
          </a:p>
        </p:txBody>
      </p:sp>
      <p:cxnSp>
        <p:nvCxnSpPr>
          <p:cNvPr id="21" name="直線コネクタ 20">
            <a:extLst>
              <a:ext uri="{FF2B5EF4-FFF2-40B4-BE49-F238E27FC236}">
                <a16:creationId xmlns:a16="http://schemas.microsoft.com/office/drawing/2014/main" id="{C03BD21C-86C7-4026-8228-BC38EB3FEC85}"/>
              </a:ext>
            </a:extLst>
          </p:cNvPr>
          <p:cNvCxnSpPr>
            <a:stCxn id="11" idx="3"/>
            <a:endCxn id="18" idx="1"/>
          </p:cNvCxnSpPr>
          <p:nvPr/>
        </p:nvCxnSpPr>
        <p:spPr>
          <a:xfrm>
            <a:off x="2086301" y="4298280"/>
            <a:ext cx="825749" cy="28601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2B02FF3-A430-42BF-8BBA-2D70512BA89F}"/>
              </a:ext>
            </a:extLst>
          </p:cNvPr>
          <p:cNvCxnSpPr>
            <a:stCxn id="11" idx="3"/>
            <a:endCxn id="19" idx="1"/>
          </p:cNvCxnSpPr>
          <p:nvPr/>
        </p:nvCxnSpPr>
        <p:spPr>
          <a:xfrm>
            <a:off x="2086301" y="4298280"/>
            <a:ext cx="825749" cy="59002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58E2A0D-F27F-40FB-A134-4D10C1AC1B37}"/>
              </a:ext>
            </a:extLst>
          </p:cNvPr>
          <p:cNvCxnSpPr>
            <a:stCxn id="11" idx="3"/>
            <a:endCxn id="20" idx="1"/>
          </p:cNvCxnSpPr>
          <p:nvPr/>
        </p:nvCxnSpPr>
        <p:spPr>
          <a:xfrm>
            <a:off x="2086301" y="4298280"/>
            <a:ext cx="825749" cy="89403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E3239B8B-9125-40EC-88E7-38522B055A1C}"/>
              </a:ext>
            </a:extLst>
          </p:cNvPr>
          <p:cNvSpPr txBox="1"/>
          <p:nvPr/>
        </p:nvSpPr>
        <p:spPr>
          <a:xfrm>
            <a:off x="1088996" y="4731087"/>
            <a:ext cx="1608133" cy="492443"/>
          </a:xfrm>
          <a:prstGeom prst="rect">
            <a:avLst/>
          </a:prstGeom>
          <a:noFill/>
        </p:spPr>
        <p:txBody>
          <a:bodyPr wrap="none" rtlCol="0">
            <a:spAutoFit/>
          </a:bodyPr>
          <a:lstStyle/>
          <a:p>
            <a:pPr marL="285750" indent="-285750">
              <a:buSzPct val="250000"/>
              <a:buBlip>
                <a:blip r:embed="rId2"/>
              </a:buBlip>
            </a:pPr>
            <a:r>
              <a:rPr lang="ja-JP" altLang="en-US" sz="1400" b="1" dirty="0"/>
              <a:t>「住所」</a:t>
            </a:r>
            <a:r>
              <a:rPr lang="ja-JP" altLang="en-US" sz="1200" b="1" dirty="0"/>
              <a:t>は様々な</a:t>
            </a:r>
            <a:br>
              <a:rPr lang="en-US" altLang="ja-JP" sz="1200" b="1" dirty="0"/>
            </a:br>
            <a:r>
              <a:rPr lang="ja-JP" altLang="en-US" sz="1200" b="1" dirty="0"/>
              <a:t>属性を持つ</a:t>
            </a:r>
            <a:endParaRPr kumimoji="1" lang="ja-JP" altLang="en-US" sz="1200" b="1" dirty="0"/>
          </a:p>
        </p:txBody>
      </p:sp>
      <p:sp>
        <p:nvSpPr>
          <p:cNvPr id="25" name="テキスト ボックス 24">
            <a:extLst>
              <a:ext uri="{FF2B5EF4-FFF2-40B4-BE49-F238E27FC236}">
                <a16:creationId xmlns:a16="http://schemas.microsoft.com/office/drawing/2014/main" id="{2D344029-8477-45EC-BA08-6A1BE10F4551}"/>
              </a:ext>
            </a:extLst>
          </p:cNvPr>
          <p:cNvSpPr txBox="1"/>
          <p:nvPr/>
        </p:nvSpPr>
        <p:spPr>
          <a:xfrm>
            <a:off x="5305488" y="3737628"/>
            <a:ext cx="669020" cy="257369"/>
          </a:xfrm>
          <a:prstGeom prst="rect">
            <a:avLst/>
          </a:prstGeom>
          <a:ln/>
        </p:spPr>
        <p:style>
          <a:lnRef idx="2">
            <a:schemeClr val="accent3"/>
          </a:lnRef>
          <a:fillRef idx="1">
            <a:schemeClr val="lt1"/>
          </a:fillRef>
          <a:effectRef idx="0">
            <a:schemeClr val="accent3"/>
          </a:effectRef>
          <a:fontRef idx="minor">
            <a:schemeClr val="dk1"/>
          </a:fontRef>
        </p:style>
        <p:txBody>
          <a:bodyPr wrap="none" lIns="36000" tIns="36000" rIns="36000" bIns="36000" rtlCol="0">
            <a:spAutoFit/>
          </a:bodyPr>
          <a:lstStyle/>
          <a:p>
            <a:r>
              <a:rPr lang="en-US" altLang="ja-JP" sz="1200" dirty="0">
                <a:solidFill>
                  <a:schemeClr val="tx1"/>
                </a:solidFill>
              </a:rPr>
              <a:t>113-6591</a:t>
            </a:r>
            <a:endParaRPr kumimoji="1" lang="en-US" altLang="ja-JP" sz="1200" dirty="0">
              <a:solidFill>
                <a:schemeClr val="tx1"/>
              </a:solidFill>
            </a:endParaRPr>
          </a:p>
        </p:txBody>
      </p:sp>
      <p:cxnSp>
        <p:nvCxnSpPr>
          <p:cNvPr id="26" name="直線コネクタ 25">
            <a:extLst>
              <a:ext uri="{FF2B5EF4-FFF2-40B4-BE49-F238E27FC236}">
                <a16:creationId xmlns:a16="http://schemas.microsoft.com/office/drawing/2014/main" id="{3358E055-5A44-4E0A-9DA6-01C83D7CFDB4}"/>
              </a:ext>
            </a:extLst>
          </p:cNvPr>
          <p:cNvCxnSpPr>
            <a:stCxn id="12" idx="3"/>
            <a:endCxn id="25" idx="1"/>
          </p:cNvCxnSpPr>
          <p:nvPr/>
        </p:nvCxnSpPr>
        <p:spPr>
          <a:xfrm flipV="1">
            <a:off x="3632050" y="3866313"/>
            <a:ext cx="1673438" cy="413967"/>
          </a:xfrm>
          <a:prstGeom prst="line">
            <a:avLst/>
          </a:prstGeom>
          <a:ln w="9525"/>
        </p:spPr>
        <p:style>
          <a:lnRef idx="2">
            <a:schemeClr val="accent3"/>
          </a:lnRef>
          <a:fillRef idx="1">
            <a:schemeClr val="lt1"/>
          </a:fillRef>
          <a:effectRef idx="0">
            <a:schemeClr val="accent3"/>
          </a:effectRef>
          <a:fontRef idx="minor">
            <a:schemeClr val="dk1"/>
          </a:fontRef>
        </p:style>
      </p:cxnSp>
      <p:sp>
        <p:nvSpPr>
          <p:cNvPr id="27" name="テキスト ボックス 26">
            <a:extLst>
              <a:ext uri="{FF2B5EF4-FFF2-40B4-BE49-F238E27FC236}">
                <a16:creationId xmlns:a16="http://schemas.microsoft.com/office/drawing/2014/main" id="{DDA128C1-AFA0-4B47-A79C-45EF1550C34A}"/>
              </a:ext>
            </a:extLst>
          </p:cNvPr>
          <p:cNvSpPr txBox="1"/>
          <p:nvPr/>
        </p:nvSpPr>
        <p:spPr>
          <a:xfrm>
            <a:off x="5305488" y="4041639"/>
            <a:ext cx="534368" cy="257369"/>
          </a:xfrm>
          <a:prstGeom prst="rect">
            <a:avLst/>
          </a:prstGeom>
          <a:ln/>
        </p:spPr>
        <p:style>
          <a:lnRef idx="2">
            <a:schemeClr val="accent3"/>
          </a:lnRef>
          <a:fillRef idx="1">
            <a:schemeClr val="lt1"/>
          </a:fillRef>
          <a:effectRef idx="0">
            <a:schemeClr val="accent3"/>
          </a:effectRef>
          <a:fontRef idx="minor">
            <a:schemeClr val="dk1"/>
          </a:fontRef>
        </p:style>
        <p:txBody>
          <a:bodyPr wrap="none" lIns="36000" tIns="36000" rIns="36000" bIns="36000" rtlCol="0">
            <a:spAutoFit/>
          </a:bodyPr>
          <a:lstStyle/>
          <a:p>
            <a:r>
              <a:rPr lang="ja-JP" altLang="en-US" sz="1200" dirty="0">
                <a:solidFill>
                  <a:schemeClr val="tx1"/>
                </a:solidFill>
              </a:rPr>
              <a:t>東京都</a:t>
            </a:r>
            <a:endParaRPr kumimoji="1" lang="en-US" altLang="ja-JP" sz="1200" dirty="0">
              <a:solidFill>
                <a:schemeClr val="tx1"/>
              </a:solidFill>
            </a:endParaRPr>
          </a:p>
        </p:txBody>
      </p:sp>
      <p:sp>
        <p:nvSpPr>
          <p:cNvPr id="28" name="テキスト ボックス 27">
            <a:extLst>
              <a:ext uri="{FF2B5EF4-FFF2-40B4-BE49-F238E27FC236}">
                <a16:creationId xmlns:a16="http://schemas.microsoft.com/office/drawing/2014/main" id="{17C0D3B4-1858-4E80-8246-32CC7CF34990}"/>
              </a:ext>
            </a:extLst>
          </p:cNvPr>
          <p:cNvSpPr txBox="1"/>
          <p:nvPr/>
        </p:nvSpPr>
        <p:spPr>
          <a:xfrm>
            <a:off x="5305488" y="4345650"/>
            <a:ext cx="996033" cy="257369"/>
          </a:xfrm>
          <a:prstGeom prst="rect">
            <a:avLst/>
          </a:prstGeom>
          <a:ln/>
        </p:spPr>
        <p:style>
          <a:lnRef idx="2">
            <a:schemeClr val="accent3"/>
          </a:lnRef>
          <a:fillRef idx="1">
            <a:schemeClr val="lt1"/>
          </a:fillRef>
          <a:effectRef idx="0">
            <a:schemeClr val="accent3"/>
          </a:effectRef>
          <a:fontRef idx="minor">
            <a:schemeClr val="dk1"/>
          </a:fontRef>
        </p:style>
        <p:txBody>
          <a:bodyPr wrap="none" lIns="36000" tIns="36000" rIns="36000" bIns="36000" rtlCol="0">
            <a:spAutoFit/>
          </a:bodyPr>
          <a:lstStyle/>
          <a:p>
            <a:r>
              <a:rPr kumimoji="1" lang="ja-JP" altLang="en-US" sz="1200" dirty="0">
                <a:solidFill>
                  <a:schemeClr val="tx1"/>
                </a:solidFill>
              </a:rPr>
              <a:t>文京区本駒込</a:t>
            </a:r>
            <a:endParaRPr kumimoji="1" lang="en-US" altLang="ja-JP" sz="1200" dirty="0">
              <a:solidFill>
                <a:schemeClr val="tx1"/>
              </a:solidFill>
            </a:endParaRPr>
          </a:p>
        </p:txBody>
      </p:sp>
      <p:sp>
        <p:nvSpPr>
          <p:cNvPr id="29" name="テキスト ボックス 28">
            <a:extLst>
              <a:ext uri="{FF2B5EF4-FFF2-40B4-BE49-F238E27FC236}">
                <a16:creationId xmlns:a16="http://schemas.microsoft.com/office/drawing/2014/main" id="{B611A643-0042-4B83-8E94-42B1AE820255}"/>
              </a:ext>
            </a:extLst>
          </p:cNvPr>
          <p:cNvSpPr txBox="1"/>
          <p:nvPr/>
        </p:nvSpPr>
        <p:spPr>
          <a:xfrm>
            <a:off x="5305488" y="4649662"/>
            <a:ext cx="479866" cy="257369"/>
          </a:xfrm>
          <a:prstGeom prst="rect">
            <a:avLst/>
          </a:prstGeom>
          <a:ln/>
        </p:spPr>
        <p:style>
          <a:lnRef idx="2">
            <a:schemeClr val="accent3"/>
          </a:lnRef>
          <a:fillRef idx="1">
            <a:schemeClr val="lt1"/>
          </a:fillRef>
          <a:effectRef idx="0">
            <a:schemeClr val="accent3"/>
          </a:effectRef>
          <a:fontRef idx="minor">
            <a:schemeClr val="dk1"/>
          </a:fontRef>
        </p:style>
        <p:txBody>
          <a:bodyPr wrap="none" lIns="36000" tIns="36000" rIns="36000" bIns="36000" rtlCol="0">
            <a:spAutoFit/>
          </a:bodyPr>
          <a:lstStyle/>
          <a:p>
            <a:r>
              <a:rPr kumimoji="1" lang="en-US" altLang="ja-JP" sz="1200" dirty="0">
                <a:solidFill>
                  <a:schemeClr val="tx1"/>
                </a:solidFill>
              </a:rPr>
              <a:t>2-28-2</a:t>
            </a:r>
          </a:p>
        </p:txBody>
      </p:sp>
      <p:cxnSp>
        <p:nvCxnSpPr>
          <p:cNvPr id="30" name="直線コネクタ 29">
            <a:extLst>
              <a:ext uri="{FF2B5EF4-FFF2-40B4-BE49-F238E27FC236}">
                <a16:creationId xmlns:a16="http://schemas.microsoft.com/office/drawing/2014/main" id="{5C2D2A48-2E22-4D7F-880D-5FB3CAC6E8DB}"/>
              </a:ext>
            </a:extLst>
          </p:cNvPr>
          <p:cNvCxnSpPr>
            <a:stCxn id="18" idx="3"/>
            <a:endCxn id="27" idx="1"/>
          </p:cNvCxnSpPr>
          <p:nvPr/>
        </p:nvCxnSpPr>
        <p:spPr>
          <a:xfrm flipV="1">
            <a:off x="3632050" y="4170324"/>
            <a:ext cx="1673438" cy="413967"/>
          </a:xfrm>
          <a:prstGeom prst="line">
            <a:avLst/>
          </a:prstGeom>
          <a:ln w="9525"/>
        </p:spPr>
        <p:style>
          <a:lnRef idx="2">
            <a:schemeClr val="accent3"/>
          </a:lnRef>
          <a:fillRef idx="1">
            <a:schemeClr val="lt1"/>
          </a:fillRef>
          <a:effectRef idx="0">
            <a:schemeClr val="accent3"/>
          </a:effectRef>
          <a:fontRef idx="minor">
            <a:schemeClr val="dk1"/>
          </a:fontRef>
        </p:style>
      </p:cxnSp>
      <p:cxnSp>
        <p:nvCxnSpPr>
          <p:cNvPr id="31" name="直線コネクタ 30">
            <a:extLst>
              <a:ext uri="{FF2B5EF4-FFF2-40B4-BE49-F238E27FC236}">
                <a16:creationId xmlns:a16="http://schemas.microsoft.com/office/drawing/2014/main" id="{85D9E7EA-5D3E-464B-95B7-CE8B22904AB9}"/>
              </a:ext>
            </a:extLst>
          </p:cNvPr>
          <p:cNvCxnSpPr>
            <a:stCxn id="19" idx="3"/>
            <a:endCxn id="28" idx="1"/>
          </p:cNvCxnSpPr>
          <p:nvPr/>
        </p:nvCxnSpPr>
        <p:spPr>
          <a:xfrm flipV="1">
            <a:off x="3632050" y="4474335"/>
            <a:ext cx="1673438" cy="413967"/>
          </a:xfrm>
          <a:prstGeom prst="line">
            <a:avLst/>
          </a:prstGeom>
          <a:ln w="9525"/>
        </p:spPr>
        <p:style>
          <a:lnRef idx="2">
            <a:schemeClr val="accent3"/>
          </a:lnRef>
          <a:fillRef idx="1">
            <a:schemeClr val="lt1"/>
          </a:fillRef>
          <a:effectRef idx="0">
            <a:schemeClr val="accent3"/>
          </a:effectRef>
          <a:fontRef idx="minor">
            <a:schemeClr val="dk1"/>
          </a:fontRef>
        </p:style>
      </p:cxnSp>
      <p:cxnSp>
        <p:nvCxnSpPr>
          <p:cNvPr id="32" name="直線コネクタ 31">
            <a:extLst>
              <a:ext uri="{FF2B5EF4-FFF2-40B4-BE49-F238E27FC236}">
                <a16:creationId xmlns:a16="http://schemas.microsoft.com/office/drawing/2014/main" id="{4C2BEA04-7AAE-40F5-9E8C-56A8A0249C20}"/>
              </a:ext>
            </a:extLst>
          </p:cNvPr>
          <p:cNvCxnSpPr>
            <a:cxnSpLocks/>
            <a:stCxn id="20" idx="3"/>
            <a:endCxn id="29" idx="1"/>
          </p:cNvCxnSpPr>
          <p:nvPr/>
        </p:nvCxnSpPr>
        <p:spPr>
          <a:xfrm flipV="1">
            <a:off x="3632050" y="4778347"/>
            <a:ext cx="1673438" cy="413967"/>
          </a:xfrm>
          <a:prstGeom prst="line">
            <a:avLst/>
          </a:prstGeom>
          <a:ln w="9525"/>
        </p:spPr>
        <p:style>
          <a:lnRef idx="2">
            <a:schemeClr val="accent3"/>
          </a:lnRef>
          <a:fillRef idx="1">
            <a:schemeClr val="lt1"/>
          </a:fillRef>
          <a:effectRef idx="0">
            <a:schemeClr val="accent3"/>
          </a:effectRef>
          <a:fontRef idx="minor">
            <a:schemeClr val="dk1"/>
          </a:fontRef>
        </p:style>
      </p:cxnSp>
      <p:sp>
        <p:nvSpPr>
          <p:cNvPr id="33" name="テキスト ボックス 32">
            <a:extLst>
              <a:ext uri="{FF2B5EF4-FFF2-40B4-BE49-F238E27FC236}">
                <a16:creationId xmlns:a16="http://schemas.microsoft.com/office/drawing/2014/main" id="{7E6AE8EB-E9D2-4790-AAC0-ECEA7BE2021E}"/>
              </a:ext>
            </a:extLst>
          </p:cNvPr>
          <p:cNvSpPr txBox="1"/>
          <p:nvPr/>
        </p:nvSpPr>
        <p:spPr>
          <a:xfrm>
            <a:off x="5305488" y="5557287"/>
            <a:ext cx="776422" cy="257369"/>
          </a:xfrm>
          <a:prstGeom prst="rect">
            <a:avLst/>
          </a:prstGeom>
          <a:ln/>
        </p:spPr>
        <p:style>
          <a:lnRef idx="2">
            <a:schemeClr val="accent2"/>
          </a:lnRef>
          <a:fillRef idx="1">
            <a:schemeClr val="lt1"/>
          </a:fillRef>
          <a:effectRef idx="0">
            <a:schemeClr val="accent2"/>
          </a:effectRef>
          <a:fontRef idx="minor">
            <a:schemeClr val="dk1"/>
          </a:fontRef>
        </p:style>
        <p:txBody>
          <a:bodyPr wrap="none" lIns="36000" tIns="36000" rIns="36000" bIns="36000" rtlCol="0">
            <a:spAutoFit/>
          </a:bodyPr>
          <a:lstStyle/>
          <a:p>
            <a:r>
              <a:rPr lang="en-US" altLang="ja-JP" sz="1200" dirty="0">
                <a:solidFill>
                  <a:schemeClr val="tx1"/>
                </a:solidFill>
              </a:rPr>
              <a:t>〒1008901</a:t>
            </a:r>
            <a:endParaRPr kumimoji="1" lang="en-US" altLang="ja-JP" sz="1200" dirty="0">
              <a:solidFill>
                <a:schemeClr val="tx1"/>
              </a:solidFill>
            </a:endParaRPr>
          </a:p>
        </p:txBody>
      </p:sp>
      <p:cxnSp>
        <p:nvCxnSpPr>
          <p:cNvPr id="34" name="直線コネクタ 33">
            <a:extLst>
              <a:ext uri="{FF2B5EF4-FFF2-40B4-BE49-F238E27FC236}">
                <a16:creationId xmlns:a16="http://schemas.microsoft.com/office/drawing/2014/main" id="{DF0D4B14-16BF-4E1F-AC6C-0C469E41E178}"/>
              </a:ext>
            </a:extLst>
          </p:cNvPr>
          <p:cNvCxnSpPr>
            <a:stCxn id="12" idx="3"/>
            <a:endCxn id="33" idx="1"/>
          </p:cNvCxnSpPr>
          <p:nvPr/>
        </p:nvCxnSpPr>
        <p:spPr>
          <a:xfrm>
            <a:off x="3632050" y="4280280"/>
            <a:ext cx="1673438" cy="1405692"/>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AEEB145D-C921-4B30-886C-DF6C1A8128DE}"/>
              </a:ext>
            </a:extLst>
          </p:cNvPr>
          <p:cNvSpPr txBox="1"/>
          <p:nvPr/>
        </p:nvSpPr>
        <p:spPr>
          <a:xfrm>
            <a:off x="5305488" y="5870707"/>
            <a:ext cx="2273627" cy="257369"/>
          </a:xfrm>
          <a:prstGeom prst="rect">
            <a:avLst/>
          </a:prstGeom>
          <a:ln/>
        </p:spPr>
        <p:style>
          <a:lnRef idx="2">
            <a:schemeClr val="accent2"/>
          </a:lnRef>
          <a:fillRef idx="1">
            <a:schemeClr val="lt1"/>
          </a:fillRef>
          <a:effectRef idx="0">
            <a:schemeClr val="accent2"/>
          </a:effectRef>
          <a:fontRef idx="minor">
            <a:schemeClr val="dk1"/>
          </a:fontRef>
        </p:style>
        <p:txBody>
          <a:bodyPr wrap="none" lIns="36000" tIns="36000" rIns="36000" bIns="36000" rtlCol="0">
            <a:spAutoFit/>
          </a:bodyPr>
          <a:lstStyle/>
          <a:p>
            <a:r>
              <a:rPr kumimoji="1" lang="ja-JP" altLang="en-US" sz="1200" dirty="0">
                <a:solidFill>
                  <a:schemeClr val="tx1"/>
                </a:solidFill>
              </a:rPr>
              <a:t>東京都千代田区霞が関一丁目</a:t>
            </a:r>
            <a:r>
              <a:rPr kumimoji="1" lang="en-US" altLang="ja-JP" sz="1200" dirty="0">
                <a:solidFill>
                  <a:schemeClr val="tx1"/>
                </a:solidFill>
              </a:rPr>
              <a:t>3-1</a:t>
            </a:r>
          </a:p>
        </p:txBody>
      </p:sp>
      <p:cxnSp>
        <p:nvCxnSpPr>
          <p:cNvPr id="36" name="直線コネクタ 35">
            <a:extLst>
              <a:ext uri="{FF2B5EF4-FFF2-40B4-BE49-F238E27FC236}">
                <a16:creationId xmlns:a16="http://schemas.microsoft.com/office/drawing/2014/main" id="{71A517A2-6F23-42E9-B7BA-AE0D763E7659}"/>
              </a:ext>
            </a:extLst>
          </p:cNvPr>
          <p:cNvCxnSpPr>
            <a:stCxn id="18" idx="3"/>
            <a:endCxn id="35" idx="1"/>
          </p:cNvCxnSpPr>
          <p:nvPr/>
        </p:nvCxnSpPr>
        <p:spPr>
          <a:xfrm>
            <a:off x="3632050" y="4584291"/>
            <a:ext cx="1673438" cy="141510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F57E33A-1E56-4DF5-A32B-E3A3BE8C2313}"/>
              </a:ext>
            </a:extLst>
          </p:cNvPr>
          <p:cNvCxnSpPr>
            <a:stCxn id="19" idx="3"/>
            <a:endCxn id="35" idx="1"/>
          </p:cNvCxnSpPr>
          <p:nvPr/>
        </p:nvCxnSpPr>
        <p:spPr>
          <a:xfrm>
            <a:off x="3632050" y="4888302"/>
            <a:ext cx="1673438" cy="111109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7EF9FAC5-CA8C-4EE0-94FC-2D6CF1A8F14D}"/>
              </a:ext>
            </a:extLst>
          </p:cNvPr>
          <p:cNvCxnSpPr>
            <a:stCxn id="20" idx="3"/>
            <a:endCxn id="35" idx="1"/>
          </p:cNvCxnSpPr>
          <p:nvPr/>
        </p:nvCxnSpPr>
        <p:spPr>
          <a:xfrm>
            <a:off x="3632050" y="5192314"/>
            <a:ext cx="1673438" cy="807078"/>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4564D608-9612-4526-B867-456751BC43B1}"/>
              </a:ext>
            </a:extLst>
          </p:cNvPr>
          <p:cNvSpPr txBox="1"/>
          <p:nvPr/>
        </p:nvSpPr>
        <p:spPr>
          <a:xfrm>
            <a:off x="7247204" y="3735074"/>
            <a:ext cx="720000" cy="252000"/>
          </a:xfrm>
          <a:prstGeom prst="rect">
            <a:avLst/>
          </a:prstGeom>
          <a:noFill/>
          <a:ln>
            <a:noFill/>
          </a:ln>
        </p:spPr>
        <p:txBody>
          <a:bodyPr wrap="none" lIns="36000" tIns="36000" rIns="36000" bIns="36000" rtlCol="0">
            <a:noAutofit/>
          </a:bodyPr>
          <a:lstStyle/>
          <a:p>
            <a:pPr algn="ctr"/>
            <a:r>
              <a:rPr kumimoji="1" lang="ja-JP" altLang="en-US" sz="1200" dirty="0"/>
              <a:t>郵便番号</a:t>
            </a:r>
            <a:endParaRPr kumimoji="1" lang="en-US" altLang="ja-JP" sz="1200" dirty="0"/>
          </a:p>
        </p:txBody>
      </p:sp>
      <p:sp>
        <p:nvSpPr>
          <p:cNvPr id="40" name="テキスト ボックス 39">
            <a:extLst>
              <a:ext uri="{FF2B5EF4-FFF2-40B4-BE49-F238E27FC236}">
                <a16:creationId xmlns:a16="http://schemas.microsoft.com/office/drawing/2014/main" id="{0FF72C56-A5EB-4356-AA38-4C2B3511EF1F}"/>
              </a:ext>
            </a:extLst>
          </p:cNvPr>
          <p:cNvSpPr txBox="1"/>
          <p:nvPr/>
        </p:nvSpPr>
        <p:spPr>
          <a:xfrm>
            <a:off x="7247204" y="4039085"/>
            <a:ext cx="720000" cy="252000"/>
          </a:xfrm>
          <a:prstGeom prst="rect">
            <a:avLst/>
          </a:prstGeom>
          <a:noFill/>
          <a:ln>
            <a:noFill/>
          </a:ln>
        </p:spPr>
        <p:txBody>
          <a:bodyPr wrap="none" lIns="36000" tIns="36000" rIns="36000" bIns="36000" rtlCol="0">
            <a:noAutofit/>
          </a:bodyPr>
          <a:lstStyle/>
          <a:p>
            <a:pPr algn="ctr"/>
            <a:r>
              <a:rPr lang="ja-JP" altLang="en-US" sz="1200" dirty="0"/>
              <a:t>都道府県</a:t>
            </a:r>
            <a:endParaRPr kumimoji="1" lang="en-US" altLang="ja-JP" sz="1200" dirty="0"/>
          </a:p>
        </p:txBody>
      </p:sp>
      <p:sp>
        <p:nvSpPr>
          <p:cNvPr id="41" name="テキスト ボックス 40">
            <a:extLst>
              <a:ext uri="{FF2B5EF4-FFF2-40B4-BE49-F238E27FC236}">
                <a16:creationId xmlns:a16="http://schemas.microsoft.com/office/drawing/2014/main" id="{547AAA0B-651C-4FBC-B225-2E5CF93F0656}"/>
              </a:ext>
            </a:extLst>
          </p:cNvPr>
          <p:cNvSpPr txBox="1"/>
          <p:nvPr/>
        </p:nvSpPr>
        <p:spPr>
          <a:xfrm>
            <a:off x="7247204" y="4343096"/>
            <a:ext cx="720000" cy="252000"/>
          </a:xfrm>
          <a:prstGeom prst="rect">
            <a:avLst/>
          </a:prstGeom>
          <a:noFill/>
          <a:ln>
            <a:noFill/>
          </a:ln>
        </p:spPr>
        <p:txBody>
          <a:bodyPr wrap="none" lIns="36000" tIns="36000" rIns="36000" bIns="36000" rtlCol="0">
            <a:noAutofit/>
          </a:bodyPr>
          <a:lstStyle/>
          <a:p>
            <a:pPr algn="ctr"/>
            <a:r>
              <a:rPr kumimoji="1" lang="ja-JP" altLang="en-US" sz="1200" dirty="0"/>
              <a:t>市区町村</a:t>
            </a:r>
            <a:endParaRPr kumimoji="1" lang="en-US" altLang="ja-JP" sz="1200" dirty="0"/>
          </a:p>
        </p:txBody>
      </p:sp>
      <p:sp>
        <p:nvSpPr>
          <p:cNvPr id="42" name="テキスト ボックス 41">
            <a:extLst>
              <a:ext uri="{FF2B5EF4-FFF2-40B4-BE49-F238E27FC236}">
                <a16:creationId xmlns:a16="http://schemas.microsoft.com/office/drawing/2014/main" id="{F15A68D0-84DD-4D39-B47F-41E74FDA37AA}"/>
              </a:ext>
            </a:extLst>
          </p:cNvPr>
          <p:cNvSpPr txBox="1"/>
          <p:nvPr/>
        </p:nvSpPr>
        <p:spPr>
          <a:xfrm>
            <a:off x="7247204" y="4647108"/>
            <a:ext cx="720000" cy="252000"/>
          </a:xfrm>
          <a:prstGeom prst="rect">
            <a:avLst/>
          </a:prstGeom>
          <a:noFill/>
          <a:ln>
            <a:noFill/>
          </a:ln>
        </p:spPr>
        <p:txBody>
          <a:bodyPr wrap="none" lIns="36000" tIns="36000" rIns="36000" bIns="36000" rtlCol="0">
            <a:noAutofit/>
          </a:bodyPr>
          <a:lstStyle/>
          <a:p>
            <a:pPr algn="ctr"/>
            <a:r>
              <a:rPr kumimoji="1" lang="ja-JP" altLang="en-US" sz="1200" dirty="0"/>
              <a:t>番地</a:t>
            </a:r>
            <a:endParaRPr kumimoji="1" lang="en-US" altLang="ja-JP" sz="1200" dirty="0"/>
          </a:p>
        </p:txBody>
      </p:sp>
      <p:sp>
        <p:nvSpPr>
          <p:cNvPr id="43" name="テキスト ボックス 42">
            <a:extLst>
              <a:ext uri="{FF2B5EF4-FFF2-40B4-BE49-F238E27FC236}">
                <a16:creationId xmlns:a16="http://schemas.microsoft.com/office/drawing/2014/main" id="{91084463-1E9C-4343-A695-3CA85EC4DC66}"/>
              </a:ext>
            </a:extLst>
          </p:cNvPr>
          <p:cNvSpPr txBox="1"/>
          <p:nvPr/>
        </p:nvSpPr>
        <p:spPr>
          <a:xfrm>
            <a:off x="7520646" y="5570647"/>
            <a:ext cx="720000" cy="252000"/>
          </a:xfrm>
          <a:prstGeom prst="rect">
            <a:avLst/>
          </a:prstGeom>
          <a:noFill/>
          <a:ln>
            <a:noFill/>
          </a:ln>
        </p:spPr>
        <p:txBody>
          <a:bodyPr wrap="none" lIns="36000" tIns="36000" rIns="36000" bIns="36000" rtlCol="0">
            <a:noAutofit/>
          </a:bodyPr>
          <a:lstStyle/>
          <a:p>
            <a:pPr algn="ctr"/>
            <a:r>
              <a:rPr kumimoji="1" lang="ja-JP" altLang="en-US" sz="1200" dirty="0"/>
              <a:t>〒</a:t>
            </a:r>
            <a:endParaRPr kumimoji="1" lang="en-US" altLang="ja-JP" sz="1200" dirty="0"/>
          </a:p>
        </p:txBody>
      </p:sp>
      <p:sp>
        <p:nvSpPr>
          <p:cNvPr id="44" name="テキスト ボックス 43">
            <a:extLst>
              <a:ext uri="{FF2B5EF4-FFF2-40B4-BE49-F238E27FC236}">
                <a16:creationId xmlns:a16="http://schemas.microsoft.com/office/drawing/2014/main" id="{7F1CDE91-539D-4AB2-A35C-E37090ABF447}"/>
              </a:ext>
            </a:extLst>
          </p:cNvPr>
          <p:cNvSpPr txBox="1"/>
          <p:nvPr/>
        </p:nvSpPr>
        <p:spPr>
          <a:xfrm>
            <a:off x="7520646" y="5874658"/>
            <a:ext cx="720000" cy="252000"/>
          </a:xfrm>
          <a:prstGeom prst="rect">
            <a:avLst/>
          </a:prstGeom>
          <a:noFill/>
          <a:ln>
            <a:noFill/>
          </a:ln>
        </p:spPr>
        <p:txBody>
          <a:bodyPr wrap="none" lIns="36000" tIns="36000" rIns="36000" bIns="36000" rtlCol="0">
            <a:noAutofit/>
          </a:bodyPr>
          <a:lstStyle/>
          <a:p>
            <a:pPr algn="ctr"/>
            <a:r>
              <a:rPr lang="ja-JP" altLang="en-US" sz="1200" dirty="0"/>
              <a:t>住所</a:t>
            </a:r>
            <a:endParaRPr kumimoji="1" lang="en-US" altLang="ja-JP" sz="1200" dirty="0"/>
          </a:p>
        </p:txBody>
      </p:sp>
      <p:sp>
        <p:nvSpPr>
          <p:cNvPr id="45" name="正方形/長方形 44">
            <a:extLst>
              <a:ext uri="{FF2B5EF4-FFF2-40B4-BE49-F238E27FC236}">
                <a16:creationId xmlns:a16="http://schemas.microsoft.com/office/drawing/2014/main" id="{55584606-D2B4-40E8-9A7B-4E499CCE20A7}"/>
              </a:ext>
            </a:extLst>
          </p:cNvPr>
          <p:cNvSpPr/>
          <p:nvPr/>
        </p:nvSpPr>
        <p:spPr>
          <a:xfrm>
            <a:off x="6110947" y="3426180"/>
            <a:ext cx="684000" cy="324000"/>
          </a:xfrm>
          <a:prstGeom prst="rect">
            <a:avLst/>
          </a:prstGeom>
          <a:noFill/>
          <a:ln w="15875">
            <a:solidFill>
              <a:schemeClr val="accent6"/>
            </a:solidFill>
          </a:ln>
        </p:spPr>
        <p:txBody>
          <a:bodyPr wrap="none" lIns="36000" tIns="36000" rIns="36000" bIns="36000" rtlCol="0">
            <a:noAutofit/>
          </a:bodyPr>
          <a:lstStyle/>
          <a:p>
            <a:pPr algn="ctr"/>
            <a:endParaRPr lang="ja-JP" altLang="en-US" sz="1400">
              <a:solidFill>
                <a:schemeClr val="tx1"/>
              </a:solidFill>
            </a:endParaRPr>
          </a:p>
        </p:txBody>
      </p:sp>
      <p:sp>
        <p:nvSpPr>
          <p:cNvPr id="46" name="正方形/長方形 45">
            <a:extLst>
              <a:ext uri="{FF2B5EF4-FFF2-40B4-BE49-F238E27FC236}">
                <a16:creationId xmlns:a16="http://schemas.microsoft.com/office/drawing/2014/main" id="{A4AA1829-8FBB-4F49-90AA-2C06BBEC076C}"/>
              </a:ext>
            </a:extLst>
          </p:cNvPr>
          <p:cNvSpPr/>
          <p:nvPr/>
        </p:nvSpPr>
        <p:spPr>
          <a:xfrm>
            <a:off x="6110947" y="5236509"/>
            <a:ext cx="684000" cy="324000"/>
          </a:xfrm>
          <a:prstGeom prst="rect">
            <a:avLst/>
          </a:prstGeom>
          <a:noFill/>
          <a:ln w="15875">
            <a:solidFill>
              <a:schemeClr val="accent6"/>
            </a:solidFill>
          </a:ln>
        </p:spPr>
        <p:txBody>
          <a:bodyPr wrap="none" lIns="36000" tIns="36000" rIns="36000" bIns="36000" rtlCol="0">
            <a:noAutofit/>
          </a:bodyPr>
          <a:lstStyle/>
          <a:p>
            <a:pPr algn="ctr"/>
            <a:endParaRPr lang="ja-JP" altLang="en-US" sz="1400">
              <a:solidFill>
                <a:schemeClr val="tx1"/>
              </a:solidFill>
            </a:endParaRPr>
          </a:p>
        </p:txBody>
      </p:sp>
      <p:sp>
        <p:nvSpPr>
          <p:cNvPr id="47" name="テキスト ボックス 46">
            <a:extLst>
              <a:ext uri="{FF2B5EF4-FFF2-40B4-BE49-F238E27FC236}">
                <a16:creationId xmlns:a16="http://schemas.microsoft.com/office/drawing/2014/main" id="{46E712C8-64D9-4F2E-A79A-CA7EEC7073C8}"/>
              </a:ext>
            </a:extLst>
          </p:cNvPr>
          <p:cNvSpPr txBox="1"/>
          <p:nvPr/>
        </p:nvSpPr>
        <p:spPr>
          <a:xfrm>
            <a:off x="3246986" y="5461015"/>
            <a:ext cx="2013693" cy="523220"/>
          </a:xfrm>
          <a:prstGeom prst="rect">
            <a:avLst/>
          </a:prstGeom>
          <a:noFill/>
        </p:spPr>
        <p:txBody>
          <a:bodyPr wrap="none" rtlCol="0">
            <a:spAutoFit/>
          </a:bodyPr>
          <a:lstStyle/>
          <a:p>
            <a:pPr marL="285750" indent="-285750">
              <a:buSzPct val="250000"/>
              <a:buBlip>
                <a:blip r:embed="rId2"/>
              </a:buBlip>
            </a:pPr>
            <a:r>
              <a:rPr lang="ja-JP" altLang="en-US" sz="1200" b="1" dirty="0"/>
              <a:t>各データ項目の</a:t>
            </a:r>
            <a:r>
              <a:rPr lang="ja-JP" altLang="en-US" sz="1600" b="1" dirty="0"/>
              <a:t>意味</a:t>
            </a:r>
            <a:r>
              <a:rPr lang="ja-JP" altLang="en-US" sz="1200" b="1" dirty="0"/>
              <a:t>を</a:t>
            </a:r>
            <a:br>
              <a:rPr lang="en-US" altLang="ja-JP" sz="1200" b="1" dirty="0"/>
            </a:br>
            <a:r>
              <a:rPr lang="ja-JP" altLang="en-US" sz="1200" b="1" dirty="0"/>
              <a:t>関連付け</a:t>
            </a:r>
            <a:endParaRPr kumimoji="1" lang="ja-JP" altLang="en-US" sz="1200" b="1" dirty="0"/>
          </a:p>
        </p:txBody>
      </p:sp>
      <p:cxnSp>
        <p:nvCxnSpPr>
          <p:cNvPr id="48" name="直線コネクタ 17">
            <a:extLst>
              <a:ext uri="{FF2B5EF4-FFF2-40B4-BE49-F238E27FC236}">
                <a16:creationId xmlns:a16="http://schemas.microsoft.com/office/drawing/2014/main" id="{0E089EAB-B676-4EC2-9B44-6237437804AB}"/>
              </a:ext>
            </a:extLst>
          </p:cNvPr>
          <p:cNvCxnSpPr>
            <a:cxnSpLocks/>
            <a:stCxn id="11" idx="0"/>
            <a:endCxn id="45" idx="0"/>
          </p:cNvCxnSpPr>
          <p:nvPr/>
        </p:nvCxnSpPr>
        <p:spPr>
          <a:xfrm rot="5400000" flipH="1" flipV="1">
            <a:off x="3725574" y="1426907"/>
            <a:ext cx="728100" cy="4726646"/>
          </a:xfrm>
          <a:prstGeom prst="curvedConnector3">
            <a:avLst>
              <a:gd name="adj1" fmla="val 131397"/>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0" name="日付プレースホルダー 49">
            <a:extLst>
              <a:ext uri="{FF2B5EF4-FFF2-40B4-BE49-F238E27FC236}">
                <a16:creationId xmlns:a16="http://schemas.microsoft.com/office/drawing/2014/main" id="{F4F9AC27-8D18-4359-8F74-80E386669680}"/>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1" name="フッター プレースホルダー 50">
            <a:extLst>
              <a:ext uri="{FF2B5EF4-FFF2-40B4-BE49-F238E27FC236}">
                <a16:creationId xmlns:a16="http://schemas.microsoft.com/office/drawing/2014/main" id="{FD2BB5CF-5EE0-461E-A194-991BAB76FEC1}"/>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52" name="スライド番号プレースホルダー 51">
            <a:extLst>
              <a:ext uri="{FF2B5EF4-FFF2-40B4-BE49-F238E27FC236}">
                <a16:creationId xmlns:a16="http://schemas.microsoft.com/office/drawing/2014/main" id="{98766E35-2AC9-49BD-8800-6B4DE4CA99FE}"/>
              </a:ext>
            </a:extLst>
          </p:cNvPr>
          <p:cNvSpPr>
            <a:spLocks noGrp="1"/>
          </p:cNvSpPr>
          <p:nvPr>
            <p:ph type="sldNum" sz="quarter" idx="12"/>
          </p:nvPr>
        </p:nvSpPr>
        <p:spPr/>
        <p:txBody>
          <a:bodyPr/>
          <a:lstStyle/>
          <a:p>
            <a:fld id="{4E00CBAF-2DCF-45E8-AE4D-519FB9E10F75}" type="slidenum">
              <a:rPr kumimoji="1" lang="ja-JP" altLang="en-US" smtClean="0"/>
              <a:t>15</a:t>
            </a:fld>
            <a:endParaRPr kumimoji="1" lang="ja-JP" altLang="en-US"/>
          </a:p>
        </p:txBody>
      </p:sp>
    </p:spTree>
    <p:extLst>
      <p:ext uri="{BB962C8B-B14F-4D97-AF65-F5344CB8AC3E}">
        <p14:creationId xmlns:p14="http://schemas.microsoft.com/office/powerpoint/2010/main" val="109392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22" presetClass="entr" presetSubtype="8"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par>
                                <p:cTn id="19" presetID="22" presetClass="entr" presetSubtype="8"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par>
                                <p:cTn id="22" presetID="22" presetClass="entr" presetSubtype="8"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par>
                                <p:cTn id="25" presetID="22" presetClass="entr" presetSubtype="8"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2" presetClass="entr" presetSubtype="8"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par>
                                <p:cTn id="31" presetID="22" presetClass="entr" presetSubtype="8"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500"/>
                                        <p:tgtEl>
                                          <p:spTgt spid="4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par>
                                <p:cTn id="45" presetID="2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45" grpId="0" animBg="1"/>
      <p:bldP spid="46" grpId="0" animBg="1"/>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BA4CC81-925F-42D4-9042-898339338991}"/>
              </a:ext>
            </a:extLst>
          </p:cNvPr>
          <p:cNvSpPr>
            <a:spLocks noGrp="1"/>
          </p:cNvSpPr>
          <p:nvPr>
            <p:ph type="title"/>
          </p:nvPr>
        </p:nvSpPr>
        <p:spPr/>
        <p:txBody>
          <a:bodyPr/>
          <a:lstStyle/>
          <a:p>
            <a:r>
              <a:rPr lang="ja-JP" altLang="en-US" dirty="0">
                <a:solidFill>
                  <a:schemeClr val="tx1">
                    <a:lumMod val="85000"/>
                    <a:lumOff val="15000"/>
                  </a:schemeClr>
                </a:solidFill>
              </a:rPr>
              <a:t>共通語彙基盤でいう語彙</a:t>
            </a:r>
            <a:endParaRPr kumimoji="1" lang="ja-JP" altLang="en-US" dirty="0"/>
          </a:p>
        </p:txBody>
      </p:sp>
      <p:sp>
        <p:nvSpPr>
          <p:cNvPr id="6" name="コンテンツ プレースホルダー 5">
            <a:extLst>
              <a:ext uri="{FF2B5EF4-FFF2-40B4-BE49-F238E27FC236}">
                <a16:creationId xmlns:a16="http://schemas.microsoft.com/office/drawing/2014/main" id="{EA65337A-6E0B-4D2B-94CC-449BDDDAF24E}"/>
              </a:ext>
            </a:extLst>
          </p:cNvPr>
          <p:cNvSpPr>
            <a:spLocks noGrp="1"/>
          </p:cNvSpPr>
          <p:nvPr>
            <p:ph idx="1"/>
          </p:nvPr>
        </p:nvSpPr>
        <p:spPr/>
        <p:txBody>
          <a:bodyPr/>
          <a:lstStyle/>
          <a:p>
            <a:r>
              <a:rPr lang="ja-JP" altLang="en-US" dirty="0"/>
              <a:t>語彙と用語、値を一緒に渡すことで、提供先がデータの意味を理解しやすくなります。</a:t>
            </a:r>
            <a:endParaRPr lang="en-US" altLang="ja-JP" dirty="0"/>
          </a:p>
          <a:p>
            <a:pPr lvl="1"/>
            <a:r>
              <a:rPr lang="ja-JP" altLang="en-US" dirty="0"/>
              <a:t>語彙</a:t>
            </a:r>
            <a:r>
              <a:rPr lang="en-US" altLang="ja-JP" dirty="0"/>
              <a:t>(</a:t>
            </a:r>
            <a:r>
              <a:rPr lang="ja-JP" altLang="en-US" dirty="0"/>
              <a:t>医療施設</a:t>
            </a:r>
            <a:r>
              <a:rPr lang="en-US" altLang="ja-JP" dirty="0"/>
              <a:t>)</a:t>
            </a:r>
          </a:p>
          <a:p>
            <a:pPr lvl="1"/>
            <a:r>
              <a:rPr lang="ja-JP" altLang="en-US" dirty="0"/>
              <a:t>用語</a:t>
            </a:r>
            <a:r>
              <a:rPr lang="en-US" altLang="ja-JP" dirty="0"/>
              <a:t>(</a:t>
            </a:r>
            <a:r>
              <a:rPr lang="ja-JP" altLang="en-US" dirty="0"/>
              <a:t>住所の表記</a:t>
            </a:r>
            <a:r>
              <a:rPr lang="en-US" altLang="ja-JP" dirty="0"/>
              <a:t>)</a:t>
            </a:r>
          </a:p>
          <a:p>
            <a:pPr lvl="1"/>
            <a:r>
              <a:rPr lang="ja-JP" altLang="en-US" dirty="0"/>
              <a:t>値</a:t>
            </a:r>
            <a:r>
              <a:rPr lang="en-US" altLang="ja-JP" dirty="0"/>
              <a:t>(</a:t>
            </a:r>
            <a:r>
              <a:rPr lang="ja-JP" altLang="en-US" dirty="0"/>
              <a:t>文京区本駒込</a:t>
            </a:r>
            <a:r>
              <a:rPr lang="en-US" altLang="ja-JP" dirty="0">
                <a:solidFill>
                  <a:srgbClr val="000000"/>
                </a:solidFill>
                <a:latin typeface="Meiryo UI" panose="020B0604030504040204" pitchFamily="50" charset="-128"/>
                <a:ea typeface="Meiryo UI" panose="020B0604030504040204" pitchFamily="50" charset="-128"/>
              </a:rPr>
              <a:t>X-X-X</a:t>
            </a:r>
            <a:r>
              <a:rPr lang="en-US" altLang="ja-JP" dirty="0"/>
              <a:t>)</a:t>
            </a:r>
            <a:endParaRPr lang="ja-JP" altLang="en-US" dirty="0"/>
          </a:p>
        </p:txBody>
      </p:sp>
      <p:sp>
        <p:nvSpPr>
          <p:cNvPr id="11" name="右矢印 3">
            <a:extLst>
              <a:ext uri="{FF2B5EF4-FFF2-40B4-BE49-F238E27FC236}">
                <a16:creationId xmlns:a16="http://schemas.microsoft.com/office/drawing/2014/main" id="{099CB92A-05D0-4AFE-8C5A-0F3E52D07890}"/>
              </a:ext>
            </a:extLst>
          </p:cNvPr>
          <p:cNvSpPr/>
          <p:nvPr/>
        </p:nvSpPr>
        <p:spPr bwMode="auto">
          <a:xfrm>
            <a:off x="1606882" y="4730935"/>
            <a:ext cx="6091795" cy="816542"/>
          </a:xfrm>
          <a:prstGeom prst="rightArrow">
            <a:avLst/>
          </a:prstGeom>
          <a:solidFill>
            <a:schemeClr val="accent5">
              <a:lumMod val="40000"/>
              <a:lumOff val="60000"/>
            </a:schemeClr>
          </a:solidFill>
          <a:ln w="19050" cap="flat" cmpd="sng" algn="ctr">
            <a:noFill/>
            <a:prstDash val="solid"/>
            <a:round/>
            <a:headEnd type="none" w="med" len="med"/>
            <a:tailEnd type="triangle"/>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050" dirty="0">
              <a:solidFill>
                <a:srgbClr val="000000"/>
              </a:solidFill>
              <a:latin typeface="+mn-ea"/>
              <a:ea typeface="+mn-ea"/>
            </a:endParaRPr>
          </a:p>
        </p:txBody>
      </p:sp>
      <p:sp>
        <p:nvSpPr>
          <p:cNvPr id="19" name="四角形: 角を丸くする 18">
            <a:extLst>
              <a:ext uri="{FF2B5EF4-FFF2-40B4-BE49-F238E27FC236}">
                <a16:creationId xmlns:a16="http://schemas.microsoft.com/office/drawing/2014/main" id="{32EB6EFA-F283-4B77-B6F9-00EF571614AF}"/>
              </a:ext>
            </a:extLst>
          </p:cNvPr>
          <p:cNvSpPr/>
          <p:nvPr/>
        </p:nvSpPr>
        <p:spPr bwMode="auto">
          <a:xfrm>
            <a:off x="2492779" y="3548496"/>
            <a:ext cx="4320000" cy="3219957"/>
          </a:xfrm>
          <a:prstGeom prst="roundRect">
            <a:avLst>
              <a:gd name="adj" fmla="val 7155"/>
            </a:avLst>
          </a:prstGeom>
          <a:solidFill>
            <a:schemeClr val="bg1">
              <a:lumMod val="95000"/>
            </a:schemeClr>
          </a:solidFill>
          <a:ln w="19050" cap="flat" cmpd="sng" algn="ctr">
            <a:solidFill>
              <a:schemeClr val="tx1">
                <a:lumMod val="60000"/>
                <a:lumOff val="40000"/>
              </a:schemeClr>
            </a:solidFill>
            <a:prstDash val="solid"/>
            <a:round/>
            <a:headEnd type="none" w="med" len="med"/>
            <a:tailEnd type="triangle"/>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2400" dirty="0">
              <a:solidFill>
                <a:srgbClr val="000000"/>
              </a:solidFill>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A7FB027A-F128-4866-A94E-95E16953F50B}"/>
              </a:ext>
            </a:extLst>
          </p:cNvPr>
          <p:cNvSpPr/>
          <p:nvPr/>
        </p:nvSpPr>
        <p:spPr bwMode="auto">
          <a:xfrm>
            <a:off x="3234911" y="3406947"/>
            <a:ext cx="2835737" cy="468000"/>
          </a:xfrm>
          <a:prstGeom prst="roundRect">
            <a:avLst/>
          </a:prstGeom>
          <a:solidFill>
            <a:schemeClr val="accent6">
              <a:lumMod val="40000"/>
              <a:lumOff val="60000"/>
            </a:schemeClr>
          </a:solidFill>
          <a:ln w="19050" cap="flat" cmpd="sng" algn="ctr">
            <a:solidFill>
              <a:schemeClr val="tx1">
                <a:lumMod val="60000"/>
                <a:lumOff val="40000"/>
              </a:schemeClr>
            </a:solidFill>
            <a:prstDash val="solid"/>
            <a:round/>
            <a:headEnd type="none" w="med" len="med"/>
            <a:tailEnd type="triangle"/>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2400" dirty="0">
                <a:solidFill>
                  <a:srgbClr val="000000"/>
                </a:solidFill>
                <a:latin typeface="Meiryo UI" panose="020B0604030504040204" pitchFamily="50" charset="-128"/>
                <a:ea typeface="Meiryo UI" panose="020B0604030504040204" pitchFamily="50" charset="-128"/>
              </a:rPr>
              <a:t>医療施設</a:t>
            </a:r>
          </a:p>
        </p:txBody>
      </p:sp>
      <p:sp>
        <p:nvSpPr>
          <p:cNvPr id="21" name="四角形: 角を丸くする 20">
            <a:extLst>
              <a:ext uri="{FF2B5EF4-FFF2-40B4-BE49-F238E27FC236}">
                <a16:creationId xmlns:a16="http://schemas.microsoft.com/office/drawing/2014/main" id="{C02A78F8-4365-4146-B83F-88DE6FFAF45B}"/>
              </a:ext>
            </a:extLst>
          </p:cNvPr>
          <p:cNvSpPr/>
          <p:nvPr/>
        </p:nvSpPr>
        <p:spPr bwMode="auto">
          <a:xfrm>
            <a:off x="2636779" y="3976022"/>
            <a:ext cx="4032000" cy="468000"/>
          </a:xfrm>
          <a:prstGeom prst="roundRect">
            <a:avLst/>
          </a:prstGeom>
          <a:solidFill>
            <a:schemeClr val="tx2">
              <a:lumMod val="40000"/>
              <a:lumOff val="60000"/>
            </a:schemeClr>
          </a:solidFill>
          <a:ln w="19050" cap="flat" cmpd="sng" algn="ctr">
            <a:solidFill>
              <a:schemeClr val="tx1">
                <a:lumMod val="60000"/>
                <a:lumOff val="40000"/>
              </a:schemeClr>
            </a:solidFill>
            <a:prstDash val="solid"/>
            <a:round/>
            <a:headEnd type="none" w="med" len="med"/>
            <a:tailEnd type="triangle"/>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tabLst>
                <a:tab pos="1168400" algn="l"/>
              </a:tabLst>
            </a:pPr>
            <a:r>
              <a:rPr kumimoji="1" lang="ja-JP" altLang="en-US" dirty="0">
                <a:solidFill>
                  <a:srgbClr val="000000"/>
                </a:solidFill>
                <a:latin typeface="Meiryo UI" panose="020B0604030504040204" pitchFamily="50" charset="-128"/>
                <a:ea typeface="Meiryo UI" panose="020B0604030504040204" pitchFamily="50" charset="-128"/>
              </a:rPr>
              <a:t>名称</a:t>
            </a:r>
            <a:r>
              <a:rPr kumimoji="1" lang="en-US" altLang="ja-JP" dirty="0">
                <a:solidFill>
                  <a:srgbClr val="000000"/>
                </a:solidFill>
                <a:latin typeface="Meiryo UI" panose="020B0604030504040204" pitchFamily="50" charset="-128"/>
                <a:ea typeface="Meiryo UI" panose="020B0604030504040204" pitchFamily="50" charset="-128"/>
              </a:rPr>
              <a:t>	=</a:t>
            </a:r>
            <a:r>
              <a:rPr kumimoji="1" lang="ja-JP" altLang="en-US" dirty="0">
                <a:solidFill>
                  <a:srgbClr val="000000"/>
                </a:solidFill>
                <a:latin typeface="Meiryo UI" panose="020B0604030504040204" pitchFamily="50" charset="-128"/>
                <a:ea typeface="Meiryo UI" panose="020B0604030504040204" pitchFamily="50" charset="-128"/>
              </a:rPr>
              <a:t>　●●病院</a:t>
            </a:r>
          </a:p>
        </p:txBody>
      </p:sp>
      <p:sp>
        <p:nvSpPr>
          <p:cNvPr id="22" name="四角形: 角を丸くする 21">
            <a:extLst>
              <a:ext uri="{FF2B5EF4-FFF2-40B4-BE49-F238E27FC236}">
                <a16:creationId xmlns:a16="http://schemas.microsoft.com/office/drawing/2014/main" id="{1D57B07F-16DB-4431-9D54-B5E1512D6A88}"/>
              </a:ext>
            </a:extLst>
          </p:cNvPr>
          <p:cNvSpPr/>
          <p:nvPr/>
        </p:nvSpPr>
        <p:spPr bwMode="auto">
          <a:xfrm>
            <a:off x="2636779" y="4545097"/>
            <a:ext cx="4032000" cy="468000"/>
          </a:xfrm>
          <a:prstGeom prst="roundRect">
            <a:avLst/>
          </a:prstGeom>
          <a:solidFill>
            <a:schemeClr val="tx2">
              <a:lumMod val="40000"/>
              <a:lumOff val="60000"/>
            </a:schemeClr>
          </a:solidFill>
          <a:ln w="19050" cap="flat" cmpd="sng" algn="ctr">
            <a:solidFill>
              <a:schemeClr val="tx1">
                <a:lumMod val="60000"/>
                <a:lumOff val="40000"/>
              </a:schemeClr>
            </a:solidFill>
            <a:prstDash val="solid"/>
            <a:round/>
            <a:headEnd type="none" w="med" len="med"/>
            <a:tailEnd type="triangle"/>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tabLst>
                <a:tab pos="1168400" algn="l"/>
              </a:tabLst>
            </a:pPr>
            <a:r>
              <a:rPr kumimoji="1" lang="ja-JP" altLang="en-US" dirty="0">
                <a:solidFill>
                  <a:srgbClr val="000000"/>
                </a:solidFill>
                <a:latin typeface="Meiryo UI" panose="020B0604030504040204" pitchFamily="50" charset="-128"/>
                <a:ea typeface="Meiryo UI" panose="020B0604030504040204" pitchFamily="50" charset="-128"/>
              </a:rPr>
              <a:t>フリガナ</a:t>
            </a:r>
            <a:r>
              <a:rPr kumimoji="1" lang="en-US" altLang="ja-JP" dirty="0">
                <a:solidFill>
                  <a:srgbClr val="000000"/>
                </a:solidFill>
                <a:latin typeface="Meiryo UI" panose="020B0604030504040204" pitchFamily="50" charset="-128"/>
                <a:ea typeface="Meiryo UI" panose="020B0604030504040204" pitchFamily="50" charset="-128"/>
              </a:rPr>
              <a:t>	=</a:t>
            </a:r>
            <a:r>
              <a:rPr kumimoji="1" lang="ja-JP" altLang="en-US" dirty="0">
                <a:solidFill>
                  <a:srgbClr val="000000"/>
                </a:solidFill>
                <a:latin typeface="Meiryo UI" panose="020B0604030504040204" pitchFamily="50" charset="-128"/>
                <a:ea typeface="Meiryo UI" panose="020B0604030504040204" pitchFamily="50" charset="-128"/>
              </a:rPr>
              <a:t> ●●ビョウイン</a:t>
            </a:r>
          </a:p>
        </p:txBody>
      </p:sp>
      <p:sp>
        <p:nvSpPr>
          <p:cNvPr id="23" name="四角形: 角を丸くする 22">
            <a:extLst>
              <a:ext uri="{FF2B5EF4-FFF2-40B4-BE49-F238E27FC236}">
                <a16:creationId xmlns:a16="http://schemas.microsoft.com/office/drawing/2014/main" id="{A638B870-48F1-48C9-9EE4-DA5050AAA659}"/>
              </a:ext>
            </a:extLst>
          </p:cNvPr>
          <p:cNvSpPr/>
          <p:nvPr/>
        </p:nvSpPr>
        <p:spPr bwMode="auto">
          <a:xfrm>
            <a:off x="2636779" y="5114172"/>
            <a:ext cx="4032000" cy="468000"/>
          </a:xfrm>
          <a:prstGeom prst="roundRect">
            <a:avLst/>
          </a:prstGeom>
          <a:solidFill>
            <a:schemeClr val="tx2">
              <a:lumMod val="40000"/>
              <a:lumOff val="60000"/>
            </a:schemeClr>
          </a:solidFill>
          <a:ln w="19050" cap="flat" cmpd="sng" algn="ctr">
            <a:solidFill>
              <a:schemeClr val="accent6"/>
            </a:solidFill>
            <a:prstDash val="solid"/>
            <a:round/>
            <a:headEnd type="none" w="med" len="med"/>
            <a:tailEnd type="triangle"/>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tabLst>
                <a:tab pos="1168400" algn="l"/>
              </a:tabLst>
            </a:pPr>
            <a:r>
              <a:rPr lang="ja-JP" altLang="en-US" dirty="0">
                <a:solidFill>
                  <a:srgbClr val="000000"/>
                </a:solidFill>
                <a:latin typeface="Meiryo UI" panose="020B0604030504040204" pitchFamily="50" charset="-128"/>
                <a:ea typeface="Meiryo UI" panose="020B0604030504040204" pitchFamily="50" charset="-128"/>
              </a:rPr>
              <a:t>住所の表記</a:t>
            </a:r>
            <a:r>
              <a:rPr lang="en-US" altLang="ja-JP" dirty="0">
                <a:solidFill>
                  <a:srgbClr val="000000"/>
                </a:solidFill>
                <a:latin typeface="Meiryo UI" panose="020B0604030504040204" pitchFamily="50" charset="-128"/>
                <a:ea typeface="Meiryo UI" panose="020B0604030504040204" pitchFamily="50" charset="-128"/>
              </a:rPr>
              <a:t>	=</a:t>
            </a:r>
            <a:r>
              <a:rPr lang="ja-JP" altLang="en-US" dirty="0">
                <a:solidFill>
                  <a:srgbClr val="000000"/>
                </a:solidFill>
                <a:latin typeface="Meiryo UI" panose="020B0604030504040204" pitchFamily="50" charset="-128"/>
                <a:ea typeface="Meiryo UI" panose="020B0604030504040204" pitchFamily="50" charset="-128"/>
              </a:rPr>
              <a:t> 文京区本駒込</a:t>
            </a:r>
            <a:r>
              <a:rPr lang="en-US" altLang="ja-JP" dirty="0">
                <a:solidFill>
                  <a:srgbClr val="000000"/>
                </a:solidFill>
                <a:latin typeface="Meiryo UI" panose="020B0604030504040204" pitchFamily="50" charset="-128"/>
                <a:ea typeface="Meiryo UI" panose="020B0604030504040204" pitchFamily="50" charset="-128"/>
              </a:rPr>
              <a:t>X-X-X</a:t>
            </a:r>
            <a:r>
              <a:rPr kumimoji="1" lang="ja-JP" altLang="en-US" dirty="0">
                <a:solidFill>
                  <a:srgbClr val="000000"/>
                </a:solidFill>
                <a:latin typeface="Meiryo UI" panose="020B0604030504040204" pitchFamily="50" charset="-128"/>
                <a:ea typeface="Meiryo UI" panose="020B0604030504040204" pitchFamily="50" charset="-128"/>
              </a:rPr>
              <a:t>　</a:t>
            </a:r>
            <a:endParaRPr kumimoji="1" lang="en-US" altLang="ja-JP" dirty="0">
              <a:solidFill>
                <a:srgbClr val="000000"/>
              </a:solidFill>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5BC91115-FE4A-4561-884B-DB72E48812D1}"/>
              </a:ext>
            </a:extLst>
          </p:cNvPr>
          <p:cNvSpPr/>
          <p:nvPr/>
        </p:nvSpPr>
        <p:spPr bwMode="auto">
          <a:xfrm>
            <a:off x="2636779" y="5683247"/>
            <a:ext cx="4032000" cy="468000"/>
          </a:xfrm>
          <a:prstGeom prst="roundRect">
            <a:avLst/>
          </a:prstGeom>
          <a:solidFill>
            <a:schemeClr val="tx2">
              <a:lumMod val="40000"/>
              <a:lumOff val="60000"/>
            </a:schemeClr>
          </a:solidFill>
          <a:ln w="19050" cap="flat" cmpd="sng" algn="ctr">
            <a:solidFill>
              <a:schemeClr val="tx1">
                <a:lumMod val="60000"/>
                <a:lumOff val="40000"/>
              </a:schemeClr>
            </a:solidFill>
            <a:prstDash val="solid"/>
            <a:round/>
            <a:headEnd type="none" w="med" len="med"/>
            <a:tailEnd type="triangle"/>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dirty="0">
                <a:solidFill>
                  <a:srgbClr val="000000"/>
                </a:solidFill>
                <a:latin typeface="Meiryo UI" panose="020B0604030504040204" pitchFamily="50" charset="-128"/>
                <a:ea typeface="Meiryo UI" panose="020B0604030504040204" pitchFamily="50" charset="-128"/>
              </a:rPr>
              <a:t>連絡先の電話番号　</a:t>
            </a:r>
            <a:r>
              <a:rPr kumimoji="1" lang="en-US" altLang="ja-JP" dirty="0">
                <a:solidFill>
                  <a:srgbClr val="000000"/>
                </a:solidFill>
                <a:latin typeface="Meiryo UI" panose="020B0604030504040204" pitchFamily="50" charset="-128"/>
                <a:ea typeface="Meiryo UI" panose="020B0604030504040204" pitchFamily="50" charset="-128"/>
              </a:rPr>
              <a:t>=</a:t>
            </a:r>
            <a:r>
              <a:rPr kumimoji="1" lang="ja-JP" altLang="en-US" dirty="0">
                <a:solidFill>
                  <a:srgbClr val="000000"/>
                </a:solidFill>
                <a:latin typeface="Meiryo UI" panose="020B0604030504040204" pitchFamily="50" charset="-128"/>
                <a:ea typeface="Meiryo UI" panose="020B0604030504040204" pitchFamily="50" charset="-128"/>
              </a:rPr>
              <a:t> </a:t>
            </a:r>
            <a:r>
              <a:rPr kumimoji="1" lang="en-US" altLang="ja-JP" dirty="0">
                <a:solidFill>
                  <a:srgbClr val="000000"/>
                </a:solidFill>
                <a:latin typeface="Meiryo UI" panose="020B0604030504040204" pitchFamily="50" charset="-128"/>
                <a:ea typeface="Meiryo UI" panose="020B0604030504040204" pitchFamily="50" charset="-128"/>
              </a:rPr>
              <a:t>03(</a:t>
            </a:r>
            <a:r>
              <a:rPr kumimoji="1" lang="en-US" altLang="ja-JP" dirty="0" err="1">
                <a:solidFill>
                  <a:srgbClr val="000000"/>
                </a:solidFill>
                <a:latin typeface="Meiryo UI" panose="020B0604030504040204" pitchFamily="50" charset="-128"/>
                <a:ea typeface="Meiryo UI" panose="020B0604030504040204" pitchFamily="50" charset="-128"/>
              </a:rPr>
              <a:t>xxxx</a:t>
            </a:r>
            <a:r>
              <a:rPr kumimoji="1" lang="en-US" altLang="ja-JP" dirty="0">
                <a:solidFill>
                  <a:srgbClr val="000000"/>
                </a:solidFill>
                <a:latin typeface="Meiryo UI" panose="020B0604030504040204" pitchFamily="50" charset="-128"/>
                <a:ea typeface="Meiryo UI" panose="020B0604030504040204" pitchFamily="50" charset="-128"/>
              </a:rPr>
              <a:t>)</a:t>
            </a:r>
            <a:r>
              <a:rPr kumimoji="1" lang="en-US" altLang="ja-JP" dirty="0" err="1">
                <a:solidFill>
                  <a:srgbClr val="000000"/>
                </a:solidFill>
                <a:latin typeface="Meiryo UI" panose="020B0604030504040204" pitchFamily="50" charset="-128"/>
                <a:ea typeface="Meiryo UI" panose="020B0604030504040204" pitchFamily="50" charset="-128"/>
              </a:rPr>
              <a:t>xxxx</a:t>
            </a:r>
            <a:endParaRPr kumimoji="1" lang="ja-JP" altLang="en-US" dirty="0">
              <a:solidFill>
                <a:srgbClr val="000000"/>
              </a:solidFill>
              <a:latin typeface="Meiryo UI" panose="020B0604030504040204" pitchFamily="50" charset="-128"/>
              <a:ea typeface="Meiryo UI" panose="020B0604030504040204" pitchFamily="50" charset="-128"/>
            </a:endParaRPr>
          </a:p>
        </p:txBody>
      </p:sp>
      <p:pic>
        <p:nvPicPr>
          <p:cNvPr id="13" name="グラフィックス 3" descr="ユーザー">
            <a:extLst>
              <a:ext uri="{FF2B5EF4-FFF2-40B4-BE49-F238E27FC236}">
                <a16:creationId xmlns:a16="http://schemas.microsoft.com/office/drawing/2014/main" id="{0FC2226B-0413-4803-91F0-B56ECAA3A23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523" y="4544391"/>
            <a:ext cx="1253021" cy="1189631"/>
          </a:xfrm>
          <a:prstGeom prst="rect">
            <a:avLst/>
          </a:prstGeom>
        </p:spPr>
      </p:pic>
      <p:pic>
        <p:nvPicPr>
          <p:cNvPr id="14" name="グラフィックス 3" descr="ユーザー">
            <a:extLst>
              <a:ext uri="{FF2B5EF4-FFF2-40B4-BE49-F238E27FC236}">
                <a16:creationId xmlns:a16="http://schemas.microsoft.com/office/drawing/2014/main" id="{6281520A-D763-48FF-92B7-49F04C4BBA49}"/>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790"/>
          <a:stretch/>
        </p:blipFill>
        <p:spPr>
          <a:xfrm>
            <a:off x="7626285" y="4544391"/>
            <a:ext cx="1092751" cy="1189631"/>
          </a:xfrm>
          <a:prstGeom prst="rect">
            <a:avLst/>
          </a:prstGeom>
        </p:spPr>
      </p:pic>
      <p:sp>
        <p:nvSpPr>
          <p:cNvPr id="15" name="正方形/長方形 14">
            <a:extLst>
              <a:ext uri="{FF2B5EF4-FFF2-40B4-BE49-F238E27FC236}">
                <a16:creationId xmlns:a16="http://schemas.microsoft.com/office/drawing/2014/main" id="{F24FE690-D4DD-47CB-BBE9-DC160DB717FF}"/>
              </a:ext>
            </a:extLst>
          </p:cNvPr>
          <p:cNvSpPr/>
          <p:nvPr/>
        </p:nvSpPr>
        <p:spPr>
          <a:xfrm>
            <a:off x="510757" y="5771110"/>
            <a:ext cx="1404552"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rPr>
              <a:t>提供元が作成</a:t>
            </a:r>
            <a:endParaRPr lang="ja-JP" altLang="en-US" sz="1600" dirty="0"/>
          </a:p>
        </p:txBody>
      </p:sp>
      <p:sp>
        <p:nvSpPr>
          <p:cNvPr id="16" name="正方形/長方形 15">
            <a:extLst>
              <a:ext uri="{FF2B5EF4-FFF2-40B4-BE49-F238E27FC236}">
                <a16:creationId xmlns:a16="http://schemas.microsoft.com/office/drawing/2014/main" id="{2BDFBB36-7244-48BA-90D2-59E18B6E2BB2}"/>
              </a:ext>
            </a:extLst>
          </p:cNvPr>
          <p:cNvSpPr/>
          <p:nvPr/>
        </p:nvSpPr>
        <p:spPr>
          <a:xfrm>
            <a:off x="7225942" y="5771110"/>
            <a:ext cx="1733167"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rPr>
              <a:t>提供先で受け取る</a:t>
            </a:r>
            <a:endParaRPr lang="ja-JP" altLang="en-US" sz="1600" dirty="0"/>
          </a:p>
        </p:txBody>
      </p:sp>
      <p:sp>
        <p:nvSpPr>
          <p:cNvPr id="18" name="四角形: 角を丸くする 12">
            <a:extLst>
              <a:ext uri="{FF2B5EF4-FFF2-40B4-BE49-F238E27FC236}">
                <a16:creationId xmlns:a16="http://schemas.microsoft.com/office/drawing/2014/main" id="{FFC479C4-227C-4AC9-B7F9-5DF8F66404E0}"/>
              </a:ext>
            </a:extLst>
          </p:cNvPr>
          <p:cNvSpPr/>
          <p:nvPr/>
        </p:nvSpPr>
        <p:spPr bwMode="auto">
          <a:xfrm>
            <a:off x="326008" y="3698643"/>
            <a:ext cx="1774050" cy="456942"/>
          </a:xfrm>
          <a:prstGeom prst="roundRect">
            <a:avLst/>
          </a:prstGeom>
          <a:solidFill>
            <a:schemeClr val="accent5">
              <a:lumMod val="40000"/>
              <a:lumOff val="60000"/>
            </a:schemeClr>
          </a:solidFill>
          <a:ln w="19050" cap="flat" cmpd="sng" algn="ctr">
            <a:solidFill>
              <a:schemeClr val="tx1">
                <a:lumMod val="60000"/>
                <a:lumOff val="40000"/>
              </a:schemeClr>
            </a:solidFill>
            <a:prstDash val="solid"/>
            <a:round/>
            <a:headEnd type="none" w="med" len="med"/>
            <a:tailEnd type="triangle"/>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dirty="0">
                <a:solidFill>
                  <a:srgbClr val="000000"/>
                </a:solidFill>
                <a:latin typeface="Meiryo UI" panose="020B0604030504040204" pitchFamily="50" charset="-128"/>
                <a:ea typeface="Meiryo UI" panose="020B0604030504040204" pitchFamily="50" charset="-128"/>
              </a:rPr>
              <a:t>医療施設の一覧</a:t>
            </a:r>
            <a:endParaRPr lang="en-US" altLang="ja-JP" dirty="0">
              <a:solidFill>
                <a:srgbClr val="000000"/>
              </a:solidFill>
              <a:latin typeface="Meiryo UI" panose="020B0604030504040204" pitchFamily="50" charset="-128"/>
              <a:ea typeface="Meiryo UI" panose="020B0604030504040204" pitchFamily="50" charset="-128"/>
            </a:endParaRPr>
          </a:p>
        </p:txBody>
      </p:sp>
      <p:sp>
        <p:nvSpPr>
          <p:cNvPr id="28" name="日付プレースホルダー 27">
            <a:extLst>
              <a:ext uri="{FF2B5EF4-FFF2-40B4-BE49-F238E27FC236}">
                <a16:creationId xmlns:a16="http://schemas.microsoft.com/office/drawing/2014/main" id="{24D6D482-0979-41C8-8436-AFD542D37648}"/>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29" name="フッター プレースホルダー 28">
            <a:extLst>
              <a:ext uri="{FF2B5EF4-FFF2-40B4-BE49-F238E27FC236}">
                <a16:creationId xmlns:a16="http://schemas.microsoft.com/office/drawing/2014/main" id="{DDDC8B80-E7C6-40CA-8C0C-5DC437B64FD4}"/>
              </a:ext>
            </a:extLst>
          </p:cNvPr>
          <p:cNvSpPr>
            <a:spLocks noGrp="1"/>
          </p:cNvSpPr>
          <p:nvPr>
            <p:ph type="ftr" sz="quarter" idx="11"/>
          </p:nvPr>
        </p:nvSpPr>
        <p:spPr>
          <a:xfrm>
            <a:off x="3204979" y="6526219"/>
            <a:ext cx="2895600" cy="287337"/>
          </a:xfrm>
        </p:spPr>
        <p:txBody>
          <a:bodyPr/>
          <a:lstStyle/>
          <a:p>
            <a:r>
              <a:rPr kumimoji="1" lang="zh-CN" altLang="en-US"/>
              <a:t> 独立行政法人 情報処理推進機構　</a:t>
            </a:r>
            <a:r>
              <a:rPr kumimoji="1" lang="en-US" altLang="zh-CN"/>
              <a:t>https://imi.go.jp/</a:t>
            </a:r>
            <a:endParaRPr kumimoji="1" lang="ja-JP" altLang="en-US"/>
          </a:p>
        </p:txBody>
      </p:sp>
      <p:sp>
        <p:nvSpPr>
          <p:cNvPr id="30" name="スライド番号プレースホルダー 29">
            <a:extLst>
              <a:ext uri="{FF2B5EF4-FFF2-40B4-BE49-F238E27FC236}">
                <a16:creationId xmlns:a16="http://schemas.microsoft.com/office/drawing/2014/main" id="{547AEDDD-7CE0-40C2-8E9F-C586EB991184}"/>
              </a:ext>
            </a:extLst>
          </p:cNvPr>
          <p:cNvSpPr>
            <a:spLocks noGrp="1"/>
          </p:cNvSpPr>
          <p:nvPr>
            <p:ph type="sldNum" sz="quarter" idx="12"/>
          </p:nvPr>
        </p:nvSpPr>
        <p:spPr/>
        <p:txBody>
          <a:bodyPr/>
          <a:lstStyle/>
          <a:p>
            <a:fld id="{4E00CBAF-2DCF-45E8-AE4D-519FB9E10F75}" type="slidenum">
              <a:rPr kumimoji="1" lang="ja-JP" altLang="en-US" smtClean="0"/>
              <a:t>16</a:t>
            </a:fld>
            <a:endParaRPr kumimoji="1" lang="ja-JP" altLang="en-US"/>
          </a:p>
        </p:txBody>
      </p:sp>
      <p:sp>
        <p:nvSpPr>
          <p:cNvPr id="26" name="吹き出し: 角を丸めた四角形 25">
            <a:extLst>
              <a:ext uri="{FF2B5EF4-FFF2-40B4-BE49-F238E27FC236}">
                <a16:creationId xmlns:a16="http://schemas.microsoft.com/office/drawing/2014/main" id="{465E0C48-668D-42BA-A3DD-BD83A88B889E}"/>
              </a:ext>
            </a:extLst>
          </p:cNvPr>
          <p:cNvSpPr/>
          <p:nvPr/>
        </p:nvSpPr>
        <p:spPr>
          <a:xfrm>
            <a:off x="7466014" y="4032671"/>
            <a:ext cx="1493095" cy="340519"/>
          </a:xfrm>
          <a:prstGeom prst="wedgeRoundRectCallout">
            <a:avLst>
              <a:gd name="adj1" fmla="val -18435"/>
              <a:gd name="adj2" fmla="val 112602"/>
              <a:gd name="adj3" fmla="val 16667"/>
            </a:avLst>
          </a:prstGeom>
          <a:ln w="12700"/>
        </p:spPr>
        <p:style>
          <a:lnRef idx="2">
            <a:schemeClr val="accent4"/>
          </a:lnRef>
          <a:fillRef idx="1">
            <a:schemeClr val="lt1"/>
          </a:fillRef>
          <a:effectRef idx="0">
            <a:schemeClr val="accent4"/>
          </a:effectRef>
          <a:fontRef idx="minor">
            <a:schemeClr val="dk1"/>
          </a:fontRef>
        </p:style>
        <p:txBody>
          <a:bodyPr lIns="36000" rIns="36000" rtlCol="0" anchor="ctr">
            <a:spAutoFit/>
          </a:bodyPr>
          <a:lstStyle/>
          <a:p>
            <a:pPr algn="just"/>
            <a:r>
              <a:rPr lang="ja-JP" altLang="en-US" sz="1400" dirty="0"/>
              <a:t>医療施設の住所</a:t>
            </a:r>
            <a:endParaRPr lang="en-US" altLang="ja-JP" sz="1400" dirty="0"/>
          </a:p>
        </p:txBody>
      </p:sp>
      <p:sp>
        <p:nvSpPr>
          <p:cNvPr id="31" name="四角形: 角を丸くする 30">
            <a:extLst>
              <a:ext uri="{FF2B5EF4-FFF2-40B4-BE49-F238E27FC236}">
                <a16:creationId xmlns:a16="http://schemas.microsoft.com/office/drawing/2014/main" id="{249EF718-A96E-4B94-AD3B-61E355310B7D}"/>
              </a:ext>
            </a:extLst>
          </p:cNvPr>
          <p:cNvSpPr/>
          <p:nvPr/>
        </p:nvSpPr>
        <p:spPr bwMode="auto">
          <a:xfrm>
            <a:off x="2636779" y="6252321"/>
            <a:ext cx="4032000" cy="468000"/>
          </a:xfrm>
          <a:prstGeom prst="roundRect">
            <a:avLst/>
          </a:prstGeom>
          <a:solidFill>
            <a:schemeClr val="tx2">
              <a:lumMod val="40000"/>
              <a:lumOff val="60000"/>
            </a:schemeClr>
          </a:solidFill>
          <a:ln w="19050" cap="flat" cmpd="sng" algn="ctr">
            <a:solidFill>
              <a:schemeClr val="tx1">
                <a:lumMod val="60000"/>
                <a:lumOff val="40000"/>
              </a:schemeClr>
            </a:solidFill>
            <a:prstDash val="solid"/>
            <a:round/>
            <a:headEnd type="none" w="med" len="med"/>
            <a:tailEnd type="triangle"/>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dirty="0">
                <a:solidFill>
                  <a:srgbClr val="000000"/>
                </a:solidFill>
                <a:latin typeface="Meiryo UI" panose="020B0604030504040204" pitchFamily="50" charset="-128"/>
                <a:ea typeface="Meiryo UI" panose="020B0604030504040204" pitchFamily="50" charset="-128"/>
              </a:rPr>
              <a:t>連絡先</a:t>
            </a:r>
            <a:r>
              <a:rPr lang="ja-JP" altLang="en-US" dirty="0">
                <a:solidFill>
                  <a:srgbClr val="000000"/>
                </a:solidFill>
                <a:latin typeface="Meiryo UI" panose="020B0604030504040204" pitchFamily="50" charset="-128"/>
                <a:ea typeface="Meiryo UI" panose="020B0604030504040204" pitchFamily="50" charset="-128"/>
              </a:rPr>
              <a:t>の</a:t>
            </a:r>
            <a:r>
              <a:rPr kumimoji="1" lang="ja-JP" altLang="en-US" dirty="0">
                <a:solidFill>
                  <a:srgbClr val="000000"/>
                </a:solidFill>
                <a:latin typeface="Meiryo UI" panose="020B0604030504040204" pitchFamily="50" charset="-128"/>
                <a:ea typeface="Meiryo UI" panose="020B0604030504040204" pitchFamily="50" charset="-128"/>
              </a:rPr>
              <a:t>住所の表記　</a:t>
            </a:r>
            <a:r>
              <a:rPr kumimoji="1" lang="en-US" altLang="ja-JP" dirty="0">
                <a:solidFill>
                  <a:srgbClr val="000000"/>
                </a:solidFill>
                <a:latin typeface="Meiryo UI" panose="020B0604030504040204" pitchFamily="50" charset="-128"/>
                <a:ea typeface="Meiryo UI" panose="020B0604030504040204" pitchFamily="50" charset="-128"/>
              </a:rPr>
              <a:t>=</a:t>
            </a:r>
            <a:r>
              <a:rPr kumimoji="1" lang="ja-JP" altLang="en-US" dirty="0">
                <a:solidFill>
                  <a:srgbClr val="000000"/>
                </a:solidFill>
                <a:latin typeface="Meiryo UI" panose="020B0604030504040204" pitchFamily="50" charset="-128"/>
                <a:ea typeface="Meiryo UI" panose="020B0604030504040204" pitchFamily="50" charset="-128"/>
              </a:rPr>
              <a:t> 文京区春日</a:t>
            </a:r>
            <a:r>
              <a:rPr kumimoji="1" lang="en-US" altLang="ja-JP" dirty="0">
                <a:solidFill>
                  <a:srgbClr val="000000"/>
                </a:solidFill>
                <a:latin typeface="Meiryo UI" panose="020B0604030504040204" pitchFamily="50" charset="-128"/>
                <a:ea typeface="Meiryo UI" panose="020B0604030504040204" pitchFamily="50" charset="-128"/>
              </a:rPr>
              <a:t>X-X</a:t>
            </a:r>
            <a:endParaRPr kumimoji="1" lang="ja-JP" altLang="en-US" dirty="0">
              <a:solidFill>
                <a:srgbClr val="000000"/>
              </a:solidFill>
              <a:latin typeface="Meiryo UI" panose="020B0604030504040204" pitchFamily="50" charset="-128"/>
              <a:ea typeface="Meiryo UI" panose="020B0604030504040204" pitchFamily="50" charset="-128"/>
            </a:endParaRPr>
          </a:p>
        </p:txBody>
      </p:sp>
      <p:cxnSp>
        <p:nvCxnSpPr>
          <p:cNvPr id="3" name="コネクタ: 曲線 2">
            <a:extLst>
              <a:ext uri="{FF2B5EF4-FFF2-40B4-BE49-F238E27FC236}">
                <a16:creationId xmlns:a16="http://schemas.microsoft.com/office/drawing/2014/main" id="{ED25624F-FF90-4FAC-91E1-6D53D16334E1}"/>
              </a:ext>
            </a:extLst>
          </p:cNvPr>
          <p:cNvCxnSpPr>
            <a:cxnSpLocks/>
            <a:stCxn id="14" idx="1"/>
            <a:endCxn id="23" idx="3"/>
          </p:cNvCxnSpPr>
          <p:nvPr/>
        </p:nvCxnSpPr>
        <p:spPr>
          <a:xfrm rot="10800000" flipV="1">
            <a:off x="6668779" y="5139206"/>
            <a:ext cx="957506" cy="208965"/>
          </a:xfrm>
          <a:prstGeom prst="curvedConnector3">
            <a:avLst>
              <a:gd name="adj1" fmla="val 50000"/>
            </a:avLst>
          </a:prstGeom>
          <a:ln w="28575">
            <a:solidFill>
              <a:schemeClr val="accent6"/>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7" name="右中かっこ 6">
            <a:extLst>
              <a:ext uri="{FF2B5EF4-FFF2-40B4-BE49-F238E27FC236}">
                <a16:creationId xmlns:a16="http://schemas.microsoft.com/office/drawing/2014/main" id="{D3B51346-A03B-4221-9B8F-39B66ECFB9CF}"/>
              </a:ext>
            </a:extLst>
          </p:cNvPr>
          <p:cNvSpPr/>
          <p:nvPr/>
        </p:nvSpPr>
        <p:spPr>
          <a:xfrm>
            <a:off x="4993240" y="2126751"/>
            <a:ext cx="102742" cy="1144426"/>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wrap="none" lIns="396000" rtlCol="0" anchor="ctr"/>
          <a:lstStyle/>
          <a:p>
            <a:r>
              <a:rPr kumimoji="1" lang="ja-JP" altLang="en-US" dirty="0"/>
              <a:t>医療施設の病院の住所の値</a:t>
            </a:r>
          </a:p>
        </p:txBody>
      </p:sp>
    </p:spTree>
    <p:extLst>
      <p:ext uri="{BB962C8B-B14F-4D97-AF65-F5344CB8AC3E}">
        <p14:creationId xmlns:p14="http://schemas.microsoft.com/office/powerpoint/2010/main" val="3105937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コンテンツ プレースホルダー 18">
            <a:extLst>
              <a:ext uri="{FF2B5EF4-FFF2-40B4-BE49-F238E27FC236}">
                <a16:creationId xmlns:a16="http://schemas.microsoft.com/office/drawing/2014/main" id="{85F4CECE-EA65-43B6-86F6-5B3A4C451DCA}"/>
              </a:ext>
            </a:extLst>
          </p:cNvPr>
          <p:cNvPicPr>
            <a:picLocks noGrp="1" noChangeAspect="1"/>
          </p:cNvPicPr>
          <p:nvPr>
            <p:ph idx="13"/>
          </p:nvPr>
        </p:nvPicPr>
        <p:blipFill rotWithShape="1">
          <a:blip r:embed="rId3" cstate="print">
            <a:extLst>
              <a:ext uri="{28A0092B-C50C-407E-A947-70E740481C1C}">
                <a14:useLocalDpi xmlns:a14="http://schemas.microsoft.com/office/drawing/2010/main" val="0"/>
              </a:ext>
            </a:extLst>
          </a:blip>
          <a:srcRect r="8257"/>
          <a:stretch/>
        </p:blipFill>
        <p:spPr>
          <a:xfrm>
            <a:off x="376239" y="2274324"/>
            <a:ext cx="4369410" cy="3337817"/>
          </a:xfrm>
        </p:spPr>
      </p:pic>
      <p:pic>
        <p:nvPicPr>
          <p:cNvPr id="22" name="図 21">
            <a:extLst>
              <a:ext uri="{FF2B5EF4-FFF2-40B4-BE49-F238E27FC236}">
                <a16:creationId xmlns:a16="http://schemas.microsoft.com/office/drawing/2014/main" id="{CBD02936-9B44-4C5E-B570-A0E5FEEC5B02}"/>
              </a:ext>
            </a:extLst>
          </p:cNvPr>
          <p:cNvPicPr>
            <a:picLocks noChangeAspect="1"/>
          </p:cNvPicPr>
          <p:nvPr/>
        </p:nvPicPr>
        <p:blipFill>
          <a:blip r:embed="rId4"/>
          <a:stretch>
            <a:fillRect/>
          </a:stretch>
        </p:blipFill>
        <p:spPr>
          <a:xfrm>
            <a:off x="5105926" y="3657196"/>
            <a:ext cx="3815737" cy="1573580"/>
          </a:xfrm>
          <a:prstGeom prst="rect">
            <a:avLst/>
          </a:prstGeom>
        </p:spPr>
      </p:pic>
      <p:sp>
        <p:nvSpPr>
          <p:cNvPr id="7" name="タイトル 6">
            <a:extLst>
              <a:ext uri="{FF2B5EF4-FFF2-40B4-BE49-F238E27FC236}">
                <a16:creationId xmlns:a16="http://schemas.microsoft.com/office/drawing/2014/main" id="{B21ACE6D-E545-4A81-BA7A-8F0B5FD7B72E}"/>
              </a:ext>
            </a:extLst>
          </p:cNvPr>
          <p:cNvSpPr>
            <a:spLocks noGrp="1"/>
          </p:cNvSpPr>
          <p:nvPr>
            <p:ph type="title"/>
          </p:nvPr>
        </p:nvSpPr>
        <p:spPr/>
        <p:txBody>
          <a:bodyPr/>
          <a:lstStyle/>
          <a:p>
            <a:r>
              <a:rPr kumimoji="1" lang="ja-JP" altLang="en-US" dirty="0">
                <a:hlinkClick r:id="rId5"/>
              </a:rPr>
              <a:t>コア語彙</a:t>
            </a:r>
            <a:r>
              <a:rPr kumimoji="1" lang="ja-JP" altLang="en-US" dirty="0"/>
              <a:t>の構造</a:t>
            </a:r>
          </a:p>
        </p:txBody>
      </p:sp>
      <p:sp>
        <p:nvSpPr>
          <p:cNvPr id="8" name="コンテンツ プレースホルダー 7">
            <a:extLst>
              <a:ext uri="{FF2B5EF4-FFF2-40B4-BE49-F238E27FC236}">
                <a16:creationId xmlns:a16="http://schemas.microsoft.com/office/drawing/2014/main" id="{8186D265-8AF4-4B4A-B414-29DE4A20E74F}"/>
              </a:ext>
            </a:extLst>
          </p:cNvPr>
          <p:cNvSpPr>
            <a:spLocks noGrp="1"/>
          </p:cNvSpPr>
          <p:nvPr>
            <p:ph idx="1"/>
          </p:nvPr>
        </p:nvSpPr>
        <p:spPr>
          <a:xfrm>
            <a:off x="498477" y="1290131"/>
            <a:ext cx="4453548" cy="1188489"/>
          </a:xfrm>
        </p:spPr>
        <p:txBody>
          <a:bodyPr/>
          <a:lstStyle/>
          <a:p>
            <a:pPr algn="just"/>
            <a:r>
              <a:rPr kumimoji="1" lang="ja-JP" altLang="en-US" sz="1600" dirty="0"/>
              <a:t>現場ニーズに合わせて使われているデータ項目名やデータ定義を保持したまま、同一の概念であることがわかるようにする</a:t>
            </a:r>
            <a:endParaRPr kumimoji="1" lang="en-US" altLang="ja-JP" sz="1600" dirty="0"/>
          </a:p>
          <a:p>
            <a:endParaRPr kumimoji="1" lang="ja-JP" altLang="en-US" sz="1600" dirty="0"/>
          </a:p>
        </p:txBody>
      </p:sp>
      <p:sp>
        <p:nvSpPr>
          <p:cNvPr id="4" name="日付プレースホルダー 3">
            <a:extLst>
              <a:ext uri="{FF2B5EF4-FFF2-40B4-BE49-F238E27FC236}">
                <a16:creationId xmlns:a16="http://schemas.microsoft.com/office/drawing/2014/main" id="{0D8B3110-D2E6-4843-BBFC-CD4659335969}"/>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endParaRPr kumimoji="1" lang="ja-JP" altLang="en-US" dirty="0"/>
          </a:p>
        </p:txBody>
      </p:sp>
      <p:sp>
        <p:nvSpPr>
          <p:cNvPr id="5" name="フッター プレースホルダー 4">
            <a:extLst>
              <a:ext uri="{FF2B5EF4-FFF2-40B4-BE49-F238E27FC236}">
                <a16:creationId xmlns:a16="http://schemas.microsoft.com/office/drawing/2014/main" id="{51BEDA2E-912B-4557-ABF5-EFDD48EDC64E}"/>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dirty="0"/>
          </a:p>
        </p:txBody>
      </p:sp>
      <p:sp>
        <p:nvSpPr>
          <p:cNvPr id="6" name="スライド番号プレースホルダー 5">
            <a:extLst>
              <a:ext uri="{FF2B5EF4-FFF2-40B4-BE49-F238E27FC236}">
                <a16:creationId xmlns:a16="http://schemas.microsoft.com/office/drawing/2014/main" id="{33005219-F6CF-4F5E-90E0-EB2B1485C72B}"/>
              </a:ext>
            </a:extLst>
          </p:cNvPr>
          <p:cNvSpPr>
            <a:spLocks noGrp="1"/>
          </p:cNvSpPr>
          <p:nvPr>
            <p:ph type="sldNum" sz="quarter" idx="12"/>
          </p:nvPr>
        </p:nvSpPr>
        <p:spPr/>
        <p:txBody>
          <a:bodyPr/>
          <a:lstStyle/>
          <a:p>
            <a:pPr>
              <a:defRPr/>
            </a:pPr>
            <a:fld id="{72E1A35B-16CC-4730-80DF-3ECA4D0A869B}" type="slidenum">
              <a:rPr lang="en-US" altLang="ja-JP" smtClean="0"/>
              <a:pPr>
                <a:defRPr/>
              </a:pPr>
              <a:t>17</a:t>
            </a:fld>
            <a:endParaRPr lang="en-US" altLang="ja-JP"/>
          </a:p>
        </p:txBody>
      </p:sp>
      <p:pic>
        <p:nvPicPr>
          <p:cNvPr id="14" name="図 13">
            <a:extLst>
              <a:ext uri="{FF2B5EF4-FFF2-40B4-BE49-F238E27FC236}">
                <a16:creationId xmlns:a16="http://schemas.microsoft.com/office/drawing/2014/main" id="{4DCD7D4F-6238-4E67-8CC2-D482A75E8F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927" y="1267712"/>
            <a:ext cx="3734774" cy="2188344"/>
          </a:xfrm>
          <a:prstGeom prst="rect">
            <a:avLst/>
          </a:prstGeom>
        </p:spPr>
      </p:pic>
      <p:sp>
        <p:nvSpPr>
          <p:cNvPr id="20" name="正方形/長方形 19">
            <a:extLst>
              <a:ext uri="{FF2B5EF4-FFF2-40B4-BE49-F238E27FC236}">
                <a16:creationId xmlns:a16="http://schemas.microsoft.com/office/drawing/2014/main" id="{95C5BA09-C452-4257-AD4A-7F6FEB614D9B}"/>
              </a:ext>
            </a:extLst>
          </p:cNvPr>
          <p:cNvSpPr/>
          <p:nvPr/>
        </p:nvSpPr>
        <p:spPr>
          <a:xfrm>
            <a:off x="6173701" y="2329446"/>
            <a:ext cx="350807" cy="18978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B144BC5-E291-4397-9BF5-190B7A81E617}"/>
              </a:ext>
            </a:extLst>
          </p:cNvPr>
          <p:cNvSpPr/>
          <p:nvPr/>
        </p:nvSpPr>
        <p:spPr>
          <a:xfrm>
            <a:off x="5747708" y="3725550"/>
            <a:ext cx="350807" cy="18978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E9681C16-5299-442E-BE68-AB7853E3A72B}"/>
              </a:ext>
            </a:extLst>
          </p:cNvPr>
          <p:cNvPicPr>
            <a:picLocks noChangeAspect="1"/>
          </p:cNvPicPr>
          <p:nvPr/>
        </p:nvPicPr>
        <p:blipFill rotWithShape="1">
          <a:blip r:embed="rId7"/>
          <a:srcRect r="4726" b="26077"/>
          <a:stretch/>
        </p:blipFill>
        <p:spPr>
          <a:xfrm>
            <a:off x="3642159" y="5431915"/>
            <a:ext cx="5404919" cy="1078325"/>
          </a:xfrm>
          <a:prstGeom prst="rect">
            <a:avLst/>
          </a:prstGeom>
        </p:spPr>
      </p:pic>
      <p:sp>
        <p:nvSpPr>
          <p:cNvPr id="25" name="正方形/長方形 24">
            <a:extLst>
              <a:ext uri="{FF2B5EF4-FFF2-40B4-BE49-F238E27FC236}">
                <a16:creationId xmlns:a16="http://schemas.microsoft.com/office/drawing/2014/main" id="{154687A1-FE34-458E-A93A-AB526882C444}"/>
              </a:ext>
            </a:extLst>
          </p:cNvPr>
          <p:cNvSpPr/>
          <p:nvPr/>
        </p:nvSpPr>
        <p:spPr>
          <a:xfrm>
            <a:off x="5396901" y="5465734"/>
            <a:ext cx="350807" cy="18978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272A385-B8F7-4161-8036-6DC2300B6B17}"/>
              </a:ext>
            </a:extLst>
          </p:cNvPr>
          <p:cNvSpPr/>
          <p:nvPr/>
        </p:nvSpPr>
        <p:spPr>
          <a:xfrm>
            <a:off x="911652" y="3630775"/>
            <a:ext cx="1213164" cy="37933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D2A95895-B49A-44BF-A9D7-6BAF2DD64CF5}"/>
              </a:ext>
            </a:extLst>
          </p:cNvPr>
          <p:cNvCxnSpPr>
            <a:cxnSpLocks/>
            <a:stCxn id="26" idx="3"/>
            <a:endCxn id="20" idx="1"/>
          </p:cNvCxnSpPr>
          <p:nvPr/>
        </p:nvCxnSpPr>
        <p:spPr>
          <a:xfrm flipV="1">
            <a:off x="2124816" y="2424337"/>
            <a:ext cx="4048885" cy="1396104"/>
          </a:xfrm>
          <a:prstGeom prst="line">
            <a:avLst/>
          </a:prstGeom>
          <a:ln w="28575">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71358C4-780A-4021-B930-221A6BD6532C}"/>
              </a:ext>
            </a:extLst>
          </p:cNvPr>
          <p:cNvCxnSpPr>
            <a:cxnSpLocks/>
            <a:stCxn id="26" idx="3"/>
            <a:endCxn id="21" idx="1"/>
          </p:cNvCxnSpPr>
          <p:nvPr/>
        </p:nvCxnSpPr>
        <p:spPr>
          <a:xfrm>
            <a:off x="2124816" y="3820441"/>
            <a:ext cx="3622892" cy="0"/>
          </a:xfrm>
          <a:prstGeom prst="line">
            <a:avLst/>
          </a:prstGeom>
          <a:ln w="28575">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14795E7F-D9D5-475D-9EC3-7A5F9FA5A983}"/>
              </a:ext>
            </a:extLst>
          </p:cNvPr>
          <p:cNvCxnSpPr>
            <a:cxnSpLocks/>
            <a:stCxn id="26" idx="3"/>
            <a:endCxn id="25" idx="1"/>
          </p:cNvCxnSpPr>
          <p:nvPr/>
        </p:nvCxnSpPr>
        <p:spPr>
          <a:xfrm>
            <a:off x="2124816" y="3820441"/>
            <a:ext cx="3272085" cy="1740184"/>
          </a:xfrm>
          <a:prstGeom prst="line">
            <a:avLst/>
          </a:prstGeom>
          <a:ln w="28575">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A9144B9A-A0A3-4CDE-BF88-3801D256259B}"/>
              </a:ext>
            </a:extLst>
          </p:cNvPr>
          <p:cNvSpPr txBox="1"/>
          <p:nvPr/>
        </p:nvSpPr>
        <p:spPr>
          <a:xfrm>
            <a:off x="1518234" y="2144748"/>
            <a:ext cx="2207656" cy="261610"/>
          </a:xfrm>
          <a:prstGeom prst="rect">
            <a:avLst/>
          </a:prstGeom>
          <a:noFill/>
        </p:spPr>
        <p:txBody>
          <a:bodyPr wrap="none" rtlCol="0">
            <a:spAutoFit/>
          </a:bodyPr>
          <a:lstStyle/>
          <a:p>
            <a:pPr algn="ctr"/>
            <a:r>
              <a:rPr lang="ja-JP" altLang="en-US" sz="1100" dirty="0"/>
              <a:t>コア語彙のクラス用語「組織」の例</a:t>
            </a:r>
            <a:endParaRPr kumimoji="1" lang="ja-JP" altLang="en-US" sz="1100" dirty="0"/>
          </a:p>
        </p:txBody>
      </p:sp>
      <p:sp>
        <p:nvSpPr>
          <p:cNvPr id="43" name="テキスト ボックス 42">
            <a:extLst>
              <a:ext uri="{FF2B5EF4-FFF2-40B4-BE49-F238E27FC236}">
                <a16:creationId xmlns:a16="http://schemas.microsoft.com/office/drawing/2014/main" id="{4DD0F07D-7262-4871-9952-C9343627DCD4}"/>
              </a:ext>
            </a:extLst>
          </p:cNvPr>
          <p:cNvSpPr txBox="1"/>
          <p:nvPr/>
        </p:nvSpPr>
        <p:spPr>
          <a:xfrm>
            <a:off x="498476" y="5602570"/>
            <a:ext cx="3023321" cy="523220"/>
          </a:xfrm>
          <a:prstGeom prst="rect">
            <a:avLst/>
          </a:prstGeom>
          <a:noFill/>
        </p:spPr>
        <p:txBody>
          <a:bodyPr wrap="square" rtlCol="0">
            <a:spAutoFit/>
          </a:bodyPr>
          <a:lstStyle/>
          <a:p>
            <a:pPr algn="just"/>
            <a:r>
              <a:rPr lang="ja-JP" altLang="en-US" sz="1400" dirty="0"/>
              <a:t>クラス用語「組織」は、組織の実体を概念で表現した用語の集合です。</a:t>
            </a:r>
            <a:endParaRPr kumimoji="1" lang="ja-JP" altLang="en-US" sz="1400" dirty="0"/>
          </a:p>
        </p:txBody>
      </p:sp>
    </p:spTree>
    <p:extLst>
      <p:ext uri="{BB962C8B-B14F-4D97-AF65-F5344CB8AC3E}">
        <p14:creationId xmlns:p14="http://schemas.microsoft.com/office/powerpoint/2010/main" val="1649726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正方形/長方形 1033">
            <a:extLst>
              <a:ext uri="{FF2B5EF4-FFF2-40B4-BE49-F238E27FC236}">
                <a16:creationId xmlns:a16="http://schemas.microsoft.com/office/drawing/2014/main" id="{639B04BB-CBDA-4E03-9841-1F401F6782B8}"/>
              </a:ext>
            </a:extLst>
          </p:cNvPr>
          <p:cNvSpPr/>
          <p:nvPr/>
        </p:nvSpPr>
        <p:spPr>
          <a:xfrm>
            <a:off x="1372310" y="1819377"/>
            <a:ext cx="4620328" cy="45130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dirty="0">
                <a:solidFill>
                  <a:schemeClr val="tx1"/>
                </a:solidFill>
              </a:rPr>
              <a:t>サービス・アプリ</a:t>
            </a:r>
            <a:endParaRPr kumimoji="1" lang="ja-JP" altLang="en-US" sz="1400" dirty="0">
              <a:solidFill>
                <a:schemeClr val="tx1"/>
              </a:solidFill>
            </a:endParaRPr>
          </a:p>
        </p:txBody>
      </p:sp>
      <p:sp>
        <p:nvSpPr>
          <p:cNvPr id="8" name="タイトル 7">
            <a:extLst>
              <a:ext uri="{FF2B5EF4-FFF2-40B4-BE49-F238E27FC236}">
                <a16:creationId xmlns:a16="http://schemas.microsoft.com/office/drawing/2014/main" id="{9F38F161-B8A9-46FE-AF49-4385324B6B76}"/>
              </a:ext>
            </a:extLst>
          </p:cNvPr>
          <p:cNvSpPr>
            <a:spLocks noGrp="1"/>
          </p:cNvSpPr>
          <p:nvPr>
            <p:ph type="title"/>
          </p:nvPr>
        </p:nvSpPr>
        <p:spPr/>
        <p:txBody>
          <a:bodyPr/>
          <a:lstStyle/>
          <a:p>
            <a:r>
              <a:rPr lang="ja-JP" altLang="en-US" dirty="0"/>
              <a:t>データをつなぐ</a:t>
            </a:r>
            <a:r>
              <a:rPr lang="en-US" altLang="ja-JP" dirty="0"/>
              <a:t>IMI</a:t>
            </a:r>
            <a:r>
              <a:rPr lang="ja-JP" altLang="en-US" dirty="0"/>
              <a:t>共通語彙基盤</a:t>
            </a:r>
            <a:endParaRPr kumimoji="1" lang="ja-JP" altLang="en-US" dirty="0"/>
          </a:p>
        </p:txBody>
      </p:sp>
      <p:sp>
        <p:nvSpPr>
          <p:cNvPr id="4" name="日付プレースホルダー 3">
            <a:extLst>
              <a:ext uri="{FF2B5EF4-FFF2-40B4-BE49-F238E27FC236}">
                <a16:creationId xmlns:a16="http://schemas.microsoft.com/office/drawing/2014/main" id="{451E2C5F-0B46-4C17-86A1-1302FA9F16F9}"/>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8E418605-CD9D-439A-9D71-BE533A803374}"/>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3900CCB8-09E1-4371-8373-ADE3B008D255}"/>
              </a:ext>
            </a:extLst>
          </p:cNvPr>
          <p:cNvSpPr>
            <a:spLocks noGrp="1"/>
          </p:cNvSpPr>
          <p:nvPr>
            <p:ph type="sldNum" sz="quarter" idx="12"/>
          </p:nvPr>
        </p:nvSpPr>
        <p:spPr/>
        <p:txBody>
          <a:bodyPr/>
          <a:lstStyle/>
          <a:p>
            <a:pPr>
              <a:defRPr/>
            </a:pPr>
            <a:fld id="{72E1A35B-16CC-4730-80DF-3ECA4D0A869B}" type="slidenum">
              <a:rPr lang="en-US" altLang="ja-JP" smtClean="0"/>
              <a:pPr>
                <a:defRPr/>
              </a:pPr>
              <a:t>18</a:t>
            </a:fld>
            <a:endParaRPr lang="en-US" altLang="ja-JP"/>
          </a:p>
        </p:txBody>
      </p:sp>
      <p:pic>
        <p:nvPicPr>
          <p:cNvPr id="11" name="グラフィックス 10" descr="2 人の子供がいる家族">
            <a:extLst>
              <a:ext uri="{FF2B5EF4-FFF2-40B4-BE49-F238E27FC236}">
                <a16:creationId xmlns:a16="http://schemas.microsoft.com/office/drawing/2014/main" id="{C42FE076-4EFE-4139-963A-289AB1F7F3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501" y="2558735"/>
            <a:ext cx="756000" cy="756000"/>
          </a:xfrm>
          <a:prstGeom prst="rect">
            <a:avLst/>
          </a:prstGeom>
        </p:spPr>
      </p:pic>
      <p:pic>
        <p:nvPicPr>
          <p:cNvPr id="17" name="図 16">
            <a:extLst>
              <a:ext uri="{FF2B5EF4-FFF2-40B4-BE49-F238E27FC236}">
                <a16:creationId xmlns:a16="http://schemas.microsoft.com/office/drawing/2014/main" id="{D76AF739-E257-4052-971E-4CDCD49B50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670" y="4995806"/>
            <a:ext cx="2061686" cy="1240155"/>
          </a:xfrm>
          <a:prstGeom prst="rect">
            <a:avLst/>
          </a:prstGeom>
          <a:ln>
            <a:solidFill>
              <a:schemeClr val="bg2">
                <a:lumMod val="90000"/>
              </a:schemeClr>
            </a:solidFill>
          </a:ln>
        </p:spPr>
      </p:pic>
      <p:pic>
        <p:nvPicPr>
          <p:cNvPr id="19" name="図 18">
            <a:extLst>
              <a:ext uri="{FF2B5EF4-FFF2-40B4-BE49-F238E27FC236}">
                <a16:creationId xmlns:a16="http://schemas.microsoft.com/office/drawing/2014/main" id="{CE7B944F-401F-4BB6-8992-37C5B9A835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3959" y="2427395"/>
            <a:ext cx="1911716" cy="1651288"/>
          </a:xfrm>
          <a:prstGeom prst="rect">
            <a:avLst/>
          </a:prstGeom>
          <a:ln>
            <a:solidFill>
              <a:schemeClr val="bg2">
                <a:lumMod val="90000"/>
              </a:schemeClr>
            </a:solidFill>
          </a:ln>
        </p:spPr>
      </p:pic>
      <p:pic>
        <p:nvPicPr>
          <p:cNvPr id="1026" name="Picture 2" descr="画面イメージ">
            <a:extLst>
              <a:ext uri="{FF2B5EF4-FFF2-40B4-BE49-F238E27FC236}">
                <a16:creationId xmlns:a16="http://schemas.microsoft.com/office/drawing/2014/main" id="{6F784947-C51B-4839-B2A5-B1BA2F850B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2867" y="3569402"/>
            <a:ext cx="673292" cy="1196964"/>
          </a:xfrm>
          <a:prstGeom prst="rect">
            <a:avLst/>
          </a:prstGeom>
          <a:noFill/>
          <a:extLst>
            <a:ext uri="{909E8E84-426E-40DD-AFC4-6F175D3DCCD1}">
              <a14:hiddenFill xmlns:a14="http://schemas.microsoft.com/office/drawing/2010/main">
                <a:solidFill>
                  <a:srgbClr val="FFFFFF"/>
                </a:solidFill>
              </a14:hiddenFill>
            </a:ext>
          </a:extLst>
        </p:spPr>
      </p:pic>
      <p:pic>
        <p:nvPicPr>
          <p:cNvPr id="21" name="グラフィックス 20" descr="コンピューター">
            <a:extLst>
              <a:ext uri="{FF2B5EF4-FFF2-40B4-BE49-F238E27FC236}">
                <a16:creationId xmlns:a16="http://schemas.microsoft.com/office/drawing/2014/main" id="{2832F35A-0C00-4916-9CBD-4D6C3E91C36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81643" y="2750188"/>
            <a:ext cx="551379" cy="551379"/>
          </a:xfrm>
          <a:prstGeom prst="rect">
            <a:avLst/>
          </a:prstGeom>
        </p:spPr>
      </p:pic>
      <p:pic>
        <p:nvPicPr>
          <p:cNvPr id="27" name="図 26">
            <a:extLst>
              <a:ext uri="{FF2B5EF4-FFF2-40B4-BE49-F238E27FC236}">
                <a16:creationId xmlns:a16="http://schemas.microsoft.com/office/drawing/2014/main" id="{65A509EC-7343-4A3F-B847-B0C4C97D4D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58974" y="4327094"/>
            <a:ext cx="2061686" cy="1170146"/>
          </a:xfrm>
          <a:prstGeom prst="rect">
            <a:avLst/>
          </a:prstGeom>
          <a:ln>
            <a:solidFill>
              <a:schemeClr val="bg2">
                <a:lumMod val="90000"/>
              </a:schemeClr>
            </a:solidFill>
          </a:ln>
        </p:spPr>
      </p:pic>
      <p:pic>
        <p:nvPicPr>
          <p:cNvPr id="29" name="図 28">
            <a:extLst>
              <a:ext uri="{FF2B5EF4-FFF2-40B4-BE49-F238E27FC236}">
                <a16:creationId xmlns:a16="http://schemas.microsoft.com/office/drawing/2014/main" id="{543B8D6E-F5DA-4774-A82E-5D9037474A5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30815" y="2188529"/>
            <a:ext cx="1977396" cy="1189452"/>
          </a:xfrm>
          <a:prstGeom prst="rect">
            <a:avLst/>
          </a:prstGeom>
          <a:ln>
            <a:solidFill>
              <a:schemeClr val="bg2">
                <a:lumMod val="90000"/>
              </a:schemeClr>
            </a:solidFill>
          </a:ln>
        </p:spPr>
      </p:pic>
      <p:sp>
        <p:nvSpPr>
          <p:cNvPr id="30" name="正方形/長方形 29">
            <a:extLst>
              <a:ext uri="{FF2B5EF4-FFF2-40B4-BE49-F238E27FC236}">
                <a16:creationId xmlns:a16="http://schemas.microsoft.com/office/drawing/2014/main" id="{63AB2B92-D319-4D8D-A74A-C6B61CAB87D2}"/>
              </a:ext>
            </a:extLst>
          </p:cNvPr>
          <p:cNvSpPr/>
          <p:nvPr/>
        </p:nvSpPr>
        <p:spPr>
          <a:xfrm>
            <a:off x="6323502" y="2479237"/>
            <a:ext cx="1260000" cy="288000"/>
          </a:xfrm>
          <a:prstGeom prst="rect">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kumimoji="1" lang="ja-JP" altLang="en-US" sz="1200" dirty="0"/>
              <a:t>プロモーション</a:t>
            </a:r>
          </a:p>
        </p:txBody>
      </p:sp>
      <p:sp>
        <p:nvSpPr>
          <p:cNvPr id="32" name="正方形/長方形 31">
            <a:extLst>
              <a:ext uri="{FF2B5EF4-FFF2-40B4-BE49-F238E27FC236}">
                <a16:creationId xmlns:a16="http://schemas.microsoft.com/office/drawing/2014/main" id="{4FA912F1-90D2-46F0-9659-5D0FD7AEECC9}"/>
              </a:ext>
            </a:extLst>
          </p:cNvPr>
          <p:cNvSpPr/>
          <p:nvPr/>
        </p:nvSpPr>
        <p:spPr>
          <a:xfrm>
            <a:off x="6323502" y="3284517"/>
            <a:ext cx="1260000" cy="288000"/>
          </a:xfrm>
          <a:prstGeom prst="rect">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kumimoji="1" lang="ja-JP" altLang="en-US" sz="1200" dirty="0"/>
              <a:t>イベント</a:t>
            </a:r>
          </a:p>
        </p:txBody>
      </p:sp>
      <p:sp>
        <p:nvSpPr>
          <p:cNvPr id="33" name="正方形/長方形 32">
            <a:extLst>
              <a:ext uri="{FF2B5EF4-FFF2-40B4-BE49-F238E27FC236}">
                <a16:creationId xmlns:a16="http://schemas.microsoft.com/office/drawing/2014/main" id="{3CFA77ED-230D-4325-9CEE-CF1782BB3EA1}"/>
              </a:ext>
            </a:extLst>
          </p:cNvPr>
          <p:cNvSpPr/>
          <p:nvPr/>
        </p:nvSpPr>
        <p:spPr>
          <a:xfrm>
            <a:off x="6323502" y="5700357"/>
            <a:ext cx="1260000" cy="288000"/>
          </a:xfrm>
          <a:prstGeom prst="rect">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kumimoji="1" lang="ja-JP" altLang="en-US" sz="1200" dirty="0"/>
              <a:t>企業情報</a:t>
            </a:r>
          </a:p>
        </p:txBody>
      </p:sp>
      <p:sp>
        <p:nvSpPr>
          <p:cNvPr id="34" name="正方形/長方形 33">
            <a:extLst>
              <a:ext uri="{FF2B5EF4-FFF2-40B4-BE49-F238E27FC236}">
                <a16:creationId xmlns:a16="http://schemas.microsoft.com/office/drawing/2014/main" id="{9D7ACBBA-266E-4E1C-A88B-5CDC25A7E7E0}"/>
              </a:ext>
            </a:extLst>
          </p:cNvPr>
          <p:cNvSpPr/>
          <p:nvPr/>
        </p:nvSpPr>
        <p:spPr>
          <a:xfrm>
            <a:off x="6323502" y="4492437"/>
            <a:ext cx="1260000" cy="288000"/>
          </a:xfrm>
          <a:prstGeom prst="rect">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lang="zh-TW" altLang="en-US" sz="1200" dirty="0"/>
              <a:t>統一資格有資格者</a:t>
            </a:r>
            <a:endParaRPr kumimoji="1" lang="ja-JP" altLang="en-US" sz="1200" dirty="0"/>
          </a:p>
        </p:txBody>
      </p:sp>
      <p:sp>
        <p:nvSpPr>
          <p:cNvPr id="35" name="正方形/長方形 34">
            <a:extLst>
              <a:ext uri="{FF2B5EF4-FFF2-40B4-BE49-F238E27FC236}">
                <a16:creationId xmlns:a16="http://schemas.microsoft.com/office/drawing/2014/main" id="{5C98B848-F127-4234-ABDE-2E09427954B3}"/>
              </a:ext>
            </a:extLst>
          </p:cNvPr>
          <p:cNvSpPr/>
          <p:nvPr/>
        </p:nvSpPr>
        <p:spPr>
          <a:xfrm>
            <a:off x="6323502" y="2076597"/>
            <a:ext cx="1260000" cy="288000"/>
          </a:xfrm>
          <a:prstGeom prst="rect">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kumimoji="1" lang="ja-JP" altLang="en-US" sz="1200" dirty="0"/>
              <a:t>広報紙記事</a:t>
            </a:r>
          </a:p>
        </p:txBody>
      </p:sp>
      <p:sp>
        <p:nvSpPr>
          <p:cNvPr id="36" name="正方形/長方形 35">
            <a:extLst>
              <a:ext uri="{FF2B5EF4-FFF2-40B4-BE49-F238E27FC236}">
                <a16:creationId xmlns:a16="http://schemas.microsoft.com/office/drawing/2014/main" id="{7DE44FC7-5962-4F20-A544-D55BE1F5F63A}"/>
              </a:ext>
            </a:extLst>
          </p:cNvPr>
          <p:cNvSpPr/>
          <p:nvPr/>
        </p:nvSpPr>
        <p:spPr>
          <a:xfrm>
            <a:off x="6323502" y="2881877"/>
            <a:ext cx="1260000" cy="288000"/>
          </a:xfrm>
          <a:prstGeom prst="rect">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lang="ja-JP" altLang="en-US" sz="1200" dirty="0"/>
              <a:t>ごみ処理</a:t>
            </a:r>
            <a:endParaRPr kumimoji="1" lang="ja-JP" altLang="en-US" sz="1200" dirty="0"/>
          </a:p>
        </p:txBody>
      </p:sp>
      <p:sp>
        <p:nvSpPr>
          <p:cNvPr id="37" name="正方形/長方形 36">
            <a:extLst>
              <a:ext uri="{FF2B5EF4-FFF2-40B4-BE49-F238E27FC236}">
                <a16:creationId xmlns:a16="http://schemas.microsoft.com/office/drawing/2014/main" id="{1EDD2D51-CC7C-4CC4-801E-6902C57B230D}"/>
              </a:ext>
            </a:extLst>
          </p:cNvPr>
          <p:cNvSpPr/>
          <p:nvPr/>
        </p:nvSpPr>
        <p:spPr>
          <a:xfrm>
            <a:off x="6323502" y="6102995"/>
            <a:ext cx="1260000" cy="288000"/>
          </a:xfrm>
          <a:prstGeom prst="rect">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lang="ja-JP" altLang="en-US" sz="1200" dirty="0"/>
              <a:t>・・・</a:t>
            </a:r>
            <a:endParaRPr kumimoji="1" lang="ja-JP" altLang="en-US" sz="1200" dirty="0"/>
          </a:p>
        </p:txBody>
      </p:sp>
      <p:sp>
        <p:nvSpPr>
          <p:cNvPr id="38" name="正方形/長方形 37">
            <a:extLst>
              <a:ext uri="{FF2B5EF4-FFF2-40B4-BE49-F238E27FC236}">
                <a16:creationId xmlns:a16="http://schemas.microsoft.com/office/drawing/2014/main" id="{90EB6CDA-2784-4F6D-B730-422B3E73E176}"/>
              </a:ext>
            </a:extLst>
          </p:cNvPr>
          <p:cNvSpPr/>
          <p:nvPr/>
        </p:nvSpPr>
        <p:spPr>
          <a:xfrm>
            <a:off x="6323502" y="4089797"/>
            <a:ext cx="1260000" cy="288000"/>
          </a:xfrm>
          <a:prstGeom prst="rect">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lang="ja-JP" altLang="en-US" sz="1200" dirty="0"/>
              <a:t>法人番号</a:t>
            </a:r>
            <a:endParaRPr kumimoji="1" lang="ja-JP" altLang="en-US" sz="1200" dirty="0"/>
          </a:p>
        </p:txBody>
      </p:sp>
      <p:sp>
        <p:nvSpPr>
          <p:cNvPr id="39" name="正方形/長方形 38">
            <a:extLst>
              <a:ext uri="{FF2B5EF4-FFF2-40B4-BE49-F238E27FC236}">
                <a16:creationId xmlns:a16="http://schemas.microsoft.com/office/drawing/2014/main" id="{3B909A25-0A38-4647-93AE-578CB9BEC1EC}"/>
              </a:ext>
            </a:extLst>
          </p:cNvPr>
          <p:cNvSpPr/>
          <p:nvPr/>
        </p:nvSpPr>
        <p:spPr>
          <a:xfrm>
            <a:off x="6323502" y="4895077"/>
            <a:ext cx="1260000" cy="288000"/>
          </a:xfrm>
          <a:prstGeom prst="rect">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lang="ja-JP" altLang="en-US" sz="1200" dirty="0"/>
              <a:t>特許・意匠・商標</a:t>
            </a:r>
            <a:endParaRPr kumimoji="1" lang="ja-JP" altLang="en-US" sz="1200" dirty="0"/>
          </a:p>
        </p:txBody>
      </p:sp>
      <p:pic>
        <p:nvPicPr>
          <p:cNvPr id="40" name="グラフィックス 39" descr="コンピューター">
            <a:extLst>
              <a:ext uri="{FF2B5EF4-FFF2-40B4-BE49-F238E27FC236}">
                <a16:creationId xmlns:a16="http://schemas.microsoft.com/office/drawing/2014/main" id="{8E2C9E84-A3ED-4E80-8AA2-35DB6E31F7B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81643" y="4562068"/>
            <a:ext cx="551379" cy="551379"/>
          </a:xfrm>
          <a:prstGeom prst="rect">
            <a:avLst/>
          </a:prstGeom>
        </p:spPr>
      </p:pic>
      <p:pic>
        <p:nvPicPr>
          <p:cNvPr id="41" name="グラフィックス 40" descr="コンピューター">
            <a:extLst>
              <a:ext uri="{FF2B5EF4-FFF2-40B4-BE49-F238E27FC236}">
                <a16:creationId xmlns:a16="http://schemas.microsoft.com/office/drawing/2014/main" id="{8F146124-847D-4D8D-B889-6E9C87F5F65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81643" y="5769986"/>
            <a:ext cx="551379" cy="551379"/>
          </a:xfrm>
          <a:prstGeom prst="rect">
            <a:avLst/>
          </a:prstGeom>
        </p:spPr>
      </p:pic>
      <p:pic>
        <p:nvPicPr>
          <p:cNvPr id="23" name="グラフィックス 22" descr="新聞">
            <a:extLst>
              <a:ext uri="{FF2B5EF4-FFF2-40B4-BE49-F238E27FC236}">
                <a16:creationId xmlns:a16="http://schemas.microsoft.com/office/drawing/2014/main" id="{23A11282-D61E-4955-BE76-EFA6CFA5F52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79502" y="1961242"/>
            <a:ext cx="288000" cy="288000"/>
          </a:xfrm>
          <a:prstGeom prst="rect">
            <a:avLst/>
          </a:prstGeom>
        </p:spPr>
      </p:pic>
      <p:cxnSp>
        <p:nvCxnSpPr>
          <p:cNvPr id="42" name="直線コネクタ 41">
            <a:extLst>
              <a:ext uri="{FF2B5EF4-FFF2-40B4-BE49-F238E27FC236}">
                <a16:creationId xmlns:a16="http://schemas.microsoft.com/office/drawing/2014/main" id="{DFB9CE20-3F06-4C08-85A1-A2D73A188948}"/>
              </a:ext>
            </a:extLst>
          </p:cNvPr>
          <p:cNvCxnSpPr>
            <a:stCxn id="35" idx="3"/>
            <a:endCxn id="21" idx="1"/>
          </p:cNvCxnSpPr>
          <p:nvPr/>
        </p:nvCxnSpPr>
        <p:spPr>
          <a:xfrm>
            <a:off x="7583502" y="2220597"/>
            <a:ext cx="98141" cy="80528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42A7FC6-0D14-420D-B9DF-CD442A68BB04}"/>
              </a:ext>
            </a:extLst>
          </p:cNvPr>
          <p:cNvCxnSpPr>
            <a:cxnSpLocks/>
            <a:stCxn id="74" idx="3"/>
            <a:endCxn id="21" idx="1"/>
          </p:cNvCxnSpPr>
          <p:nvPr/>
        </p:nvCxnSpPr>
        <p:spPr>
          <a:xfrm flipV="1">
            <a:off x="7583502" y="3025878"/>
            <a:ext cx="98141" cy="80527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822B4673-DC3C-4F5F-8394-6758E61DEB36}"/>
              </a:ext>
            </a:extLst>
          </p:cNvPr>
          <p:cNvCxnSpPr>
            <a:cxnSpLocks/>
            <a:stCxn id="38" idx="3"/>
            <a:endCxn id="40" idx="1"/>
          </p:cNvCxnSpPr>
          <p:nvPr/>
        </p:nvCxnSpPr>
        <p:spPr>
          <a:xfrm>
            <a:off x="7583502" y="4233797"/>
            <a:ext cx="98141" cy="60396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F4FF8D7D-5224-4055-A7BF-A8B57BE09DC2}"/>
              </a:ext>
            </a:extLst>
          </p:cNvPr>
          <p:cNvCxnSpPr>
            <a:cxnSpLocks/>
            <a:stCxn id="73" idx="3"/>
            <a:endCxn id="40" idx="1"/>
          </p:cNvCxnSpPr>
          <p:nvPr/>
        </p:nvCxnSpPr>
        <p:spPr>
          <a:xfrm flipV="1">
            <a:off x="7583502" y="4837758"/>
            <a:ext cx="98141" cy="60395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2488245-DBC5-4F2D-9D0A-316A7C157F4D}"/>
              </a:ext>
            </a:extLst>
          </p:cNvPr>
          <p:cNvCxnSpPr>
            <a:cxnSpLocks/>
            <a:stCxn id="33" idx="3"/>
            <a:endCxn id="41" idx="1"/>
          </p:cNvCxnSpPr>
          <p:nvPr/>
        </p:nvCxnSpPr>
        <p:spPr>
          <a:xfrm>
            <a:off x="7583502" y="5844357"/>
            <a:ext cx="98141" cy="20131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5B76909-3DE8-4AAC-BA95-CE50BFE599E5}"/>
              </a:ext>
            </a:extLst>
          </p:cNvPr>
          <p:cNvCxnSpPr>
            <a:cxnSpLocks/>
            <a:stCxn id="37" idx="3"/>
            <a:endCxn id="41" idx="1"/>
          </p:cNvCxnSpPr>
          <p:nvPr/>
        </p:nvCxnSpPr>
        <p:spPr>
          <a:xfrm flipV="1">
            <a:off x="7583502" y="6045676"/>
            <a:ext cx="98141" cy="20131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B8EE12ED-D458-4E49-9CA5-F61FF4E15206}"/>
              </a:ext>
            </a:extLst>
          </p:cNvPr>
          <p:cNvSpPr txBox="1"/>
          <p:nvPr/>
        </p:nvSpPr>
        <p:spPr>
          <a:xfrm>
            <a:off x="8144196" y="2710406"/>
            <a:ext cx="400110" cy="630942"/>
          </a:xfrm>
          <a:prstGeom prst="rect">
            <a:avLst/>
          </a:prstGeom>
          <a:noFill/>
        </p:spPr>
        <p:txBody>
          <a:bodyPr vert="eaVert" wrap="none" rtlCol="0">
            <a:spAutoFit/>
          </a:bodyPr>
          <a:lstStyle/>
          <a:p>
            <a:pPr algn="ctr"/>
            <a:r>
              <a:rPr kumimoji="1" lang="ja-JP" altLang="en-US" sz="1400" dirty="0"/>
              <a:t>自治体</a:t>
            </a:r>
          </a:p>
        </p:txBody>
      </p:sp>
      <p:sp>
        <p:nvSpPr>
          <p:cNvPr id="60" name="テキスト ボックス 59">
            <a:extLst>
              <a:ext uri="{FF2B5EF4-FFF2-40B4-BE49-F238E27FC236}">
                <a16:creationId xmlns:a16="http://schemas.microsoft.com/office/drawing/2014/main" id="{B12F2473-E8C3-4520-99ED-EBB9A7DD670F}"/>
              </a:ext>
            </a:extLst>
          </p:cNvPr>
          <p:cNvSpPr txBox="1"/>
          <p:nvPr/>
        </p:nvSpPr>
        <p:spPr>
          <a:xfrm>
            <a:off x="8144196" y="4522286"/>
            <a:ext cx="400110" cy="630942"/>
          </a:xfrm>
          <a:prstGeom prst="rect">
            <a:avLst/>
          </a:prstGeom>
          <a:noFill/>
        </p:spPr>
        <p:txBody>
          <a:bodyPr vert="eaVert" wrap="none" rtlCol="0">
            <a:spAutoFit/>
          </a:bodyPr>
          <a:lstStyle/>
          <a:p>
            <a:pPr algn="ctr"/>
            <a:r>
              <a:rPr kumimoji="1" lang="ja-JP" altLang="en-US" sz="1400" dirty="0"/>
              <a:t>官公庁</a:t>
            </a:r>
          </a:p>
        </p:txBody>
      </p:sp>
      <p:sp>
        <p:nvSpPr>
          <p:cNvPr id="61" name="テキスト ボックス 60">
            <a:extLst>
              <a:ext uri="{FF2B5EF4-FFF2-40B4-BE49-F238E27FC236}">
                <a16:creationId xmlns:a16="http://schemas.microsoft.com/office/drawing/2014/main" id="{B6210206-E5E0-4C79-A69F-B1C23729E464}"/>
              </a:ext>
            </a:extLst>
          </p:cNvPr>
          <p:cNvSpPr txBox="1"/>
          <p:nvPr/>
        </p:nvSpPr>
        <p:spPr>
          <a:xfrm>
            <a:off x="8144196" y="5819973"/>
            <a:ext cx="400110" cy="451406"/>
          </a:xfrm>
          <a:prstGeom prst="rect">
            <a:avLst/>
          </a:prstGeom>
          <a:noFill/>
        </p:spPr>
        <p:txBody>
          <a:bodyPr vert="eaVert" wrap="none" rtlCol="0">
            <a:spAutoFit/>
          </a:bodyPr>
          <a:lstStyle/>
          <a:p>
            <a:pPr algn="ctr"/>
            <a:r>
              <a:rPr kumimoji="1" lang="ja-JP" altLang="en-US" sz="1400" dirty="0"/>
              <a:t>民間</a:t>
            </a:r>
          </a:p>
        </p:txBody>
      </p:sp>
      <p:pic>
        <p:nvPicPr>
          <p:cNvPr id="62" name="グラフィックス 61" descr="車いすに乗った人">
            <a:extLst>
              <a:ext uri="{FF2B5EF4-FFF2-40B4-BE49-F238E27FC236}">
                <a16:creationId xmlns:a16="http://schemas.microsoft.com/office/drawing/2014/main" id="{20044BEC-BE9D-4F7F-9BDD-92EE884B2CB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5501" y="3568401"/>
            <a:ext cx="756000" cy="756000"/>
          </a:xfrm>
          <a:prstGeom prst="rect">
            <a:avLst/>
          </a:prstGeom>
        </p:spPr>
      </p:pic>
      <p:pic>
        <p:nvPicPr>
          <p:cNvPr id="1024" name="グラフィックス 1023" descr="都市">
            <a:extLst>
              <a:ext uri="{FF2B5EF4-FFF2-40B4-BE49-F238E27FC236}">
                <a16:creationId xmlns:a16="http://schemas.microsoft.com/office/drawing/2014/main" id="{F47F2114-A263-4B64-9DBF-0668C2A8E55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5501" y="4578066"/>
            <a:ext cx="756000" cy="756000"/>
          </a:xfrm>
          <a:prstGeom prst="rect">
            <a:avLst/>
          </a:prstGeom>
        </p:spPr>
      </p:pic>
      <p:sp>
        <p:nvSpPr>
          <p:cNvPr id="66" name="テキスト ボックス 65">
            <a:extLst>
              <a:ext uri="{FF2B5EF4-FFF2-40B4-BE49-F238E27FC236}">
                <a16:creationId xmlns:a16="http://schemas.microsoft.com/office/drawing/2014/main" id="{95E470A6-0B7F-49F2-8E11-21113B086741}"/>
              </a:ext>
            </a:extLst>
          </p:cNvPr>
          <p:cNvSpPr txBox="1"/>
          <p:nvPr/>
        </p:nvSpPr>
        <p:spPr>
          <a:xfrm>
            <a:off x="8653596" y="2975570"/>
            <a:ext cx="400110" cy="23846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eaVert" wrap="none" rtlCol="0">
            <a:spAutoFit/>
          </a:bodyPr>
          <a:lstStyle/>
          <a:p>
            <a:pPr algn="ctr"/>
            <a:r>
              <a:rPr kumimoji="1" lang="ja-JP" altLang="en-US" sz="1400" dirty="0"/>
              <a:t>官民データ活用推進基本計画</a:t>
            </a:r>
          </a:p>
        </p:txBody>
      </p:sp>
      <p:sp>
        <p:nvSpPr>
          <p:cNvPr id="1025" name="矢印: 左右 1024">
            <a:extLst>
              <a:ext uri="{FF2B5EF4-FFF2-40B4-BE49-F238E27FC236}">
                <a16:creationId xmlns:a16="http://schemas.microsoft.com/office/drawing/2014/main" id="{5B335B94-3ADF-483C-A16E-C2F9FBE94D11}"/>
              </a:ext>
            </a:extLst>
          </p:cNvPr>
          <p:cNvSpPr/>
          <p:nvPr/>
        </p:nvSpPr>
        <p:spPr>
          <a:xfrm>
            <a:off x="1442301" y="6187641"/>
            <a:ext cx="6515031" cy="40921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情報流通を円滑に</a:t>
            </a:r>
            <a:endParaRPr kumimoji="1" lang="ja-JP" altLang="en-US" sz="1400" dirty="0"/>
          </a:p>
        </p:txBody>
      </p:sp>
      <p:sp>
        <p:nvSpPr>
          <p:cNvPr id="73" name="正方形/長方形 72">
            <a:extLst>
              <a:ext uri="{FF2B5EF4-FFF2-40B4-BE49-F238E27FC236}">
                <a16:creationId xmlns:a16="http://schemas.microsoft.com/office/drawing/2014/main" id="{D4DDC32C-B8E5-4A2B-965E-EE80AC37783F}"/>
              </a:ext>
            </a:extLst>
          </p:cNvPr>
          <p:cNvSpPr/>
          <p:nvPr/>
        </p:nvSpPr>
        <p:spPr>
          <a:xfrm>
            <a:off x="6323502" y="5297717"/>
            <a:ext cx="1260000" cy="288000"/>
          </a:xfrm>
          <a:prstGeom prst="rect">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lang="ja-JP" altLang="en-US" sz="1200" dirty="0"/>
              <a:t>・・・</a:t>
            </a:r>
            <a:endParaRPr kumimoji="1" lang="ja-JP" altLang="en-US" sz="1200" dirty="0"/>
          </a:p>
        </p:txBody>
      </p:sp>
      <p:sp>
        <p:nvSpPr>
          <p:cNvPr id="74" name="正方形/長方形 73">
            <a:extLst>
              <a:ext uri="{FF2B5EF4-FFF2-40B4-BE49-F238E27FC236}">
                <a16:creationId xmlns:a16="http://schemas.microsoft.com/office/drawing/2014/main" id="{C180B6C0-7928-4854-B656-26D33DFBB622}"/>
              </a:ext>
            </a:extLst>
          </p:cNvPr>
          <p:cNvSpPr/>
          <p:nvPr/>
        </p:nvSpPr>
        <p:spPr>
          <a:xfrm>
            <a:off x="6323502" y="3687157"/>
            <a:ext cx="1260000" cy="288000"/>
          </a:xfrm>
          <a:prstGeom prst="rect">
            <a:avLst/>
          </a:prstGeom>
        </p:spPr>
        <p:style>
          <a:lnRef idx="2">
            <a:schemeClr val="accent4"/>
          </a:lnRef>
          <a:fillRef idx="1">
            <a:schemeClr val="lt1"/>
          </a:fillRef>
          <a:effectRef idx="0">
            <a:schemeClr val="accent4"/>
          </a:effectRef>
          <a:fontRef idx="minor">
            <a:schemeClr val="dk1"/>
          </a:fontRef>
        </p:style>
        <p:txBody>
          <a:bodyPr wrap="none" rtlCol="0" anchor="ctr"/>
          <a:lstStyle/>
          <a:p>
            <a:pPr algn="ctr"/>
            <a:r>
              <a:rPr lang="ja-JP" altLang="en-US" sz="1200" dirty="0"/>
              <a:t>・・・</a:t>
            </a:r>
            <a:endParaRPr kumimoji="1" lang="ja-JP" altLang="en-US" sz="1200" dirty="0"/>
          </a:p>
        </p:txBody>
      </p:sp>
      <p:pic>
        <p:nvPicPr>
          <p:cNvPr id="25" name="グラフィックス 24" descr="テーブル">
            <a:extLst>
              <a:ext uri="{FF2B5EF4-FFF2-40B4-BE49-F238E27FC236}">
                <a16:creationId xmlns:a16="http://schemas.microsoft.com/office/drawing/2014/main" id="{75E29B52-A7C8-4BC0-AD76-6B74562342A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179502" y="5597044"/>
            <a:ext cx="288000" cy="288000"/>
          </a:xfrm>
          <a:prstGeom prst="rect">
            <a:avLst/>
          </a:prstGeom>
        </p:spPr>
      </p:pic>
      <p:sp>
        <p:nvSpPr>
          <p:cNvPr id="1035" name="テキスト ボックス 1034">
            <a:extLst>
              <a:ext uri="{FF2B5EF4-FFF2-40B4-BE49-F238E27FC236}">
                <a16:creationId xmlns:a16="http://schemas.microsoft.com/office/drawing/2014/main" id="{B0772148-B1AA-410B-9090-68299F09BD67}"/>
              </a:ext>
            </a:extLst>
          </p:cNvPr>
          <p:cNvSpPr txBox="1"/>
          <p:nvPr/>
        </p:nvSpPr>
        <p:spPr>
          <a:xfrm>
            <a:off x="6618314" y="1819377"/>
            <a:ext cx="670376" cy="307777"/>
          </a:xfrm>
          <a:prstGeom prst="rect">
            <a:avLst/>
          </a:prstGeom>
          <a:noFill/>
        </p:spPr>
        <p:txBody>
          <a:bodyPr wrap="none" rtlCol="0">
            <a:spAutoFit/>
          </a:bodyPr>
          <a:lstStyle/>
          <a:p>
            <a:pPr algn="ctr"/>
            <a:r>
              <a:rPr kumimoji="1" lang="ja-JP" altLang="en-US" sz="1400" dirty="0"/>
              <a:t>データ</a:t>
            </a:r>
          </a:p>
        </p:txBody>
      </p:sp>
      <p:sp>
        <p:nvSpPr>
          <p:cNvPr id="79" name="テキスト ボックス 78">
            <a:extLst>
              <a:ext uri="{FF2B5EF4-FFF2-40B4-BE49-F238E27FC236}">
                <a16:creationId xmlns:a16="http://schemas.microsoft.com/office/drawing/2014/main" id="{4AD7E6CA-319F-492A-9396-E2E360DDAD4A}"/>
              </a:ext>
            </a:extLst>
          </p:cNvPr>
          <p:cNvSpPr txBox="1"/>
          <p:nvPr/>
        </p:nvSpPr>
        <p:spPr>
          <a:xfrm>
            <a:off x="375339" y="1819377"/>
            <a:ext cx="856325" cy="307777"/>
          </a:xfrm>
          <a:prstGeom prst="rect">
            <a:avLst/>
          </a:prstGeom>
          <a:noFill/>
        </p:spPr>
        <p:txBody>
          <a:bodyPr wrap="none" rtlCol="0">
            <a:spAutoFit/>
          </a:bodyPr>
          <a:lstStyle/>
          <a:p>
            <a:pPr algn="ctr"/>
            <a:r>
              <a:rPr kumimoji="1" lang="ja-JP" altLang="en-US" sz="1400" dirty="0"/>
              <a:t>ユーザー</a:t>
            </a:r>
          </a:p>
        </p:txBody>
      </p:sp>
      <p:cxnSp>
        <p:nvCxnSpPr>
          <p:cNvPr id="1038" name="直線コネクタ 1037">
            <a:extLst>
              <a:ext uri="{FF2B5EF4-FFF2-40B4-BE49-F238E27FC236}">
                <a16:creationId xmlns:a16="http://schemas.microsoft.com/office/drawing/2014/main" id="{E326E5C1-6F40-482D-9C38-B80BE3E2273C}"/>
              </a:ext>
            </a:extLst>
          </p:cNvPr>
          <p:cNvCxnSpPr>
            <a:cxnSpLocks/>
            <a:stCxn id="35" idx="1"/>
            <a:endCxn id="19" idx="3"/>
          </p:cNvCxnSpPr>
          <p:nvPr/>
        </p:nvCxnSpPr>
        <p:spPr>
          <a:xfrm rot="10800000" flipV="1">
            <a:off x="5745676" y="2220597"/>
            <a:ext cx="577827" cy="1032442"/>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3A981469-160B-4ECE-B26A-EDAB9EDC690D}"/>
              </a:ext>
            </a:extLst>
          </p:cNvPr>
          <p:cNvCxnSpPr>
            <a:cxnSpLocks/>
            <a:stCxn id="30" idx="1"/>
            <a:endCxn id="29" idx="3"/>
          </p:cNvCxnSpPr>
          <p:nvPr/>
        </p:nvCxnSpPr>
        <p:spPr>
          <a:xfrm rot="10800000" flipV="1">
            <a:off x="3608212" y="2623236"/>
            <a:ext cx="2715291" cy="160019"/>
          </a:xfrm>
          <a:prstGeom prst="curvedConnector3">
            <a:avLst>
              <a:gd name="adj1" fmla="val 81342"/>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3B90C04F-98AC-4B4D-A7DA-BC7C553C818E}"/>
              </a:ext>
            </a:extLst>
          </p:cNvPr>
          <p:cNvCxnSpPr>
            <a:cxnSpLocks/>
            <a:stCxn id="19" idx="1"/>
            <a:endCxn id="29" idx="3"/>
          </p:cNvCxnSpPr>
          <p:nvPr/>
        </p:nvCxnSpPr>
        <p:spPr>
          <a:xfrm rot="10800000">
            <a:off x="3608211" y="2783255"/>
            <a:ext cx="225748" cy="469784"/>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D6FF3522-A718-4B73-9F02-5C9ADF79D0B8}"/>
              </a:ext>
            </a:extLst>
          </p:cNvPr>
          <p:cNvCxnSpPr>
            <a:cxnSpLocks/>
            <a:stCxn id="36" idx="1"/>
            <a:endCxn id="1026" idx="3"/>
          </p:cNvCxnSpPr>
          <p:nvPr/>
        </p:nvCxnSpPr>
        <p:spPr>
          <a:xfrm rot="10800000" flipV="1">
            <a:off x="2956160" y="3025876"/>
            <a:ext cx="3367343" cy="1142007"/>
          </a:xfrm>
          <a:prstGeom prst="curvedConnector3">
            <a:avLst>
              <a:gd name="adj1" fmla="val 21501"/>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352A982-6D65-4150-9277-9913E2EE2BFD}"/>
              </a:ext>
            </a:extLst>
          </p:cNvPr>
          <p:cNvCxnSpPr>
            <a:cxnSpLocks/>
            <a:stCxn id="32" idx="1"/>
            <a:endCxn id="19" idx="3"/>
          </p:cNvCxnSpPr>
          <p:nvPr/>
        </p:nvCxnSpPr>
        <p:spPr>
          <a:xfrm flipH="1" flipV="1">
            <a:off x="5745675" y="3253039"/>
            <a:ext cx="577827" cy="175478"/>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19E0625A-C1D3-4619-B980-C12B6F4C5D0D}"/>
              </a:ext>
            </a:extLst>
          </p:cNvPr>
          <p:cNvCxnSpPr>
            <a:cxnSpLocks/>
            <a:stCxn id="32" idx="1"/>
            <a:endCxn id="29" idx="3"/>
          </p:cNvCxnSpPr>
          <p:nvPr/>
        </p:nvCxnSpPr>
        <p:spPr>
          <a:xfrm rot="10800000">
            <a:off x="3608212" y="2783257"/>
            <a:ext cx="2715291" cy="645261"/>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直線コネクタ 1037">
            <a:extLst>
              <a:ext uri="{FF2B5EF4-FFF2-40B4-BE49-F238E27FC236}">
                <a16:creationId xmlns:a16="http://schemas.microsoft.com/office/drawing/2014/main" id="{D29A2632-B45F-4F33-B017-8F77968FE296}"/>
              </a:ext>
            </a:extLst>
          </p:cNvPr>
          <p:cNvCxnSpPr>
            <a:cxnSpLocks/>
            <a:stCxn id="74" idx="1"/>
            <a:endCxn id="17" idx="3"/>
          </p:cNvCxnSpPr>
          <p:nvPr/>
        </p:nvCxnSpPr>
        <p:spPr>
          <a:xfrm rot="10800000" flipV="1">
            <a:off x="3650356" y="3831156"/>
            <a:ext cx="2673146" cy="1784727"/>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線コネクタ 1037">
            <a:extLst>
              <a:ext uri="{FF2B5EF4-FFF2-40B4-BE49-F238E27FC236}">
                <a16:creationId xmlns:a16="http://schemas.microsoft.com/office/drawing/2014/main" id="{8F4EC011-89FC-4F24-B050-9E0AFDE0C3E3}"/>
              </a:ext>
            </a:extLst>
          </p:cNvPr>
          <p:cNvCxnSpPr>
            <a:cxnSpLocks/>
            <a:stCxn id="19" idx="1"/>
          </p:cNvCxnSpPr>
          <p:nvPr/>
        </p:nvCxnSpPr>
        <p:spPr>
          <a:xfrm rot="10800000" flipV="1">
            <a:off x="2956171" y="3253039"/>
            <a:ext cx="877789" cy="915906"/>
          </a:xfrm>
          <a:prstGeom prst="curvedConnector2">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線コネクタ 1037">
            <a:extLst>
              <a:ext uri="{FF2B5EF4-FFF2-40B4-BE49-F238E27FC236}">
                <a16:creationId xmlns:a16="http://schemas.microsoft.com/office/drawing/2014/main" id="{79126DDD-9654-49FE-9B33-231822CDBF9C}"/>
              </a:ext>
            </a:extLst>
          </p:cNvPr>
          <p:cNvCxnSpPr>
            <a:cxnSpLocks/>
            <a:stCxn id="38" idx="1"/>
            <a:endCxn id="27" idx="3"/>
          </p:cNvCxnSpPr>
          <p:nvPr/>
        </p:nvCxnSpPr>
        <p:spPr>
          <a:xfrm rot="10800000" flipV="1">
            <a:off x="5820660" y="4233797"/>
            <a:ext cx="502842" cy="678370"/>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線コネクタ 1037">
            <a:extLst>
              <a:ext uri="{FF2B5EF4-FFF2-40B4-BE49-F238E27FC236}">
                <a16:creationId xmlns:a16="http://schemas.microsoft.com/office/drawing/2014/main" id="{C2BC857E-FA34-40DE-94F8-93935DA56D0D}"/>
              </a:ext>
            </a:extLst>
          </p:cNvPr>
          <p:cNvCxnSpPr>
            <a:cxnSpLocks/>
            <a:stCxn id="38" idx="1"/>
            <a:endCxn id="27" idx="3"/>
          </p:cNvCxnSpPr>
          <p:nvPr/>
        </p:nvCxnSpPr>
        <p:spPr>
          <a:xfrm rot="10800000" flipV="1">
            <a:off x="5820660" y="4233797"/>
            <a:ext cx="502842" cy="678370"/>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線コネクタ 1037">
            <a:extLst>
              <a:ext uri="{FF2B5EF4-FFF2-40B4-BE49-F238E27FC236}">
                <a16:creationId xmlns:a16="http://schemas.microsoft.com/office/drawing/2014/main" id="{DA2B818B-75F6-4B66-BD92-B2CF0FB0B61A}"/>
              </a:ext>
            </a:extLst>
          </p:cNvPr>
          <p:cNvCxnSpPr>
            <a:cxnSpLocks/>
            <a:stCxn id="34" idx="1"/>
            <a:endCxn id="27" idx="3"/>
          </p:cNvCxnSpPr>
          <p:nvPr/>
        </p:nvCxnSpPr>
        <p:spPr>
          <a:xfrm rot="10800000" flipV="1">
            <a:off x="5820660" y="4636437"/>
            <a:ext cx="502842" cy="275730"/>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直線コネクタ 1037">
            <a:extLst>
              <a:ext uri="{FF2B5EF4-FFF2-40B4-BE49-F238E27FC236}">
                <a16:creationId xmlns:a16="http://schemas.microsoft.com/office/drawing/2014/main" id="{9756F377-98ED-4A3D-9F7E-D15CB030EFBE}"/>
              </a:ext>
            </a:extLst>
          </p:cNvPr>
          <p:cNvCxnSpPr>
            <a:cxnSpLocks/>
            <a:stCxn id="39" idx="1"/>
            <a:endCxn id="17" idx="3"/>
          </p:cNvCxnSpPr>
          <p:nvPr/>
        </p:nvCxnSpPr>
        <p:spPr>
          <a:xfrm rot="10800000" flipV="1">
            <a:off x="3650356" y="5039076"/>
            <a:ext cx="2673146" cy="576807"/>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線コネクタ 1037">
            <a:extLst>
              <a:ext uri="{FF2B5EF4-FFF2-40B4-BE49-F238E27FC236}">
                <a16:creationId xmlns:a16="http://schemas.microsoft.com/office/drawing/2014/main" id="{2FDC0AE4-344E-46F8-9FDA-296DF8673901}"/>
              </a:ext>
            </a:extLst>
          </p:cNvPr>
          <p:cNvCxnSpPr>
            <a:cxnSpLocks/>
            <a:stCxn id="33" idx="1"/>
            <a:endCxn id="17" idx="3"/>
          </p:cNvCxnSpPr>
          <p:nvPr/>
        </p:nvCxnSpPr>
        <p:spPr>
          <a:xfrm rot="10800000">
            <a:off x="3650356" y="5615885"/>
            <a:ext cx="2673146" cy="228473"/>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直線コネクタ 1037">
            <a:extLst>
              <a:ext uri="{FF2B5EF4-FFF2-40B4-BE49-F238E27FC236}">
                <a16:creationId xmlns:a16="http://schemas.microsoft.com/office/drawing/2014/main" id="{F2234360-A513-4440-B9D3-5A2B370155B9}"/>
              </a:ext>
            </a:extLst>
          </p:cNvPr>
          <p:cNvCxnSpPr>
            <a:cxnSpLocks/>
            <a:stCxn id="27" idx="1"/>
            <a:endCxn id="17" idx="3"/>
          </p:cNvCxnSpPr>
          <p:nvPr/>
        </p:nvCxnSpPr>
        <p:spPr>
          <a:xfrm rot="10800000" flipV="1">
            <a:off x="3650356" y="4912166"/>
            <a:ext cx="108618" cy="703717"/>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直線コネクタ 1037">
            <a:extLst>
              <a:ext uri="{FF2B5EF4-FFF2-40B4-BE49-F238E27FC236}">
                <a16:creationId xmlns:a16="http://schemas.microsoft.com/office/drawing/2014/main" id="{DEE38C80-CCBE-4DB9-A23C-7352C62F3336}"/>
              </a:ext>
            </a:extLst>
          </p:cNvPr>
          <p:cNvCxnSpPr>
            <a:cxnSpLocks/>
            <a:stCxn id="73" idx="1"/>
            <a:endCxn id="17" idx="3"/>
          </p:cNvCxnSpPr>
          <p:nvPr/>
        </p:nvCxnSpPr>
        <p:spPr>
          <a:xfrm rot="10800000" flipV="1">
            <a:off x="3650356" y="5441716"/>
            <a:ext cx="2673146" cy="174167"/>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直線コネクタ 1037">
            <a:extLst>
              <a:ext uri="{FF2B5EF4-FFF2-40B4-BE49-F238E27FC236}">
                <a16:creationId xmlns:a16="http://schemas.microsoft.com/office/drawing/2014/main" id="{00AA0875-1962-47E6-ADE1-5DFA8D8474E9}"/>
              </a:ext>
            </a:extLst>
          </p:cNvPr>
          <p:cNvCxnSpPr>
            <a:cxnSpLocks/>
            <a:stCxn id="37" idx="1"/>
            <a:endCxn id="17" idx="3"/>
          </p:cNvCxnSpPr>
          <p:nvPr/>
        </p:nvCxnSpPr>
        <p:spPr>
          <a:xfrm rot="10800000">
            <a:off x="3650356" y="5615885"/>
            <a:ext cx="2673146" cy="631111"/>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図 1029">
            <a:extLst>
              <a:ext uri="{FF2B5EF4-FFF2-40B4-BE49-F238E27FC236}">
                <a16:creationId xmlns:a16="http://schemas.microsoft.com/office/drawing/2014/main" id="{5D71D58E-E79A-4E42-BA22-FBEF54CE287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386599" y="5785040"/>
            <a:ext cx="626435" cy="454710"/>
          </a:xfrm>
          <a:prstGeom prst="rect">
            <a:avLst/>
          </a:prstGeom>
        </p:spPr>
      </p:pic>
      <p:cxnSp>
        <p:nvCxnSpPr>
          <p:cNvPr id="70" name="直線コネクタ 82">
            <a:extLst>
              <a:ext uri="{FF2B5EF4-FFF2-40B4-BE49-F238E27FC236}">
                <a16:creationId xmlns:a16="http://schemas.microsoft.com/office/drawing/2014/main" id="{F44E7689-AD47-4A7C-BA99-DAD7EFEED65E}"/>
              </a:ext>
            </a:extLst>
          </p:cNvPr>
          <p:cNvCxnSpPr>
            <a:cxnSpLocks/>
            <a:stCxn id="30" idx="1"/>
            <a:endCxn id="19" idx="3"/>
          </p:cNvCxnSpPr>
          <p:nvPr/>
        </p:nvCxnSpPr>
        <p:spPr>
          <a:xfrm rot="10800000" flipV="1">
            <a:off x="5745676" y="2623237"/>
            <a:ext cx="577827" cy="629802"/>
          </a:xfrm>
          <a:prstGeom prst="curvedConnector3">
            <a:avLst>
              <a:gd name="adj1" fmla="val 50000"/>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9C02C169-88FC-43F7-9727-357219904884}"/>
              </a:ext>
            </a:extLst>
          </p:cNvPr>
          <p:cNvSpPr/>
          <p:nvPr/>
        </p:nvSpPr>
        <p:spPr>
          <a:xfrm>
            <a:off x="117347" y="1333243"/>
            <a:ext cx="8909306" cy="707886"/>
          </a:xfrm>
          <a:prstGeom prst="rect">
            <a:avLst/>
          </a:prstGeom>
        </p:spPr>
        <p:txBody>
          <a:bodyPr wrap="square">
            <a:spAutoFit/>
          </a:bodyPr>
          <a:lstStyle/>
          <a:p>
            <a:pPr algn="ctr"/>
            <a:r>
              <a:rPr lang="ja-JP" altLang="en-US" sz="2000" dirty="0"/>
              <a:t>一度のデータ公開で多様なチャネルを通じたユーザーへの情報発信が可能に。</a:t>
            </a:r>
            <a:endParaRPr lang="en-US" altLang="ja-JP" sz="2000" dirty="0"/>
          </a:p>
          <a:p>
            <a:pPr algn="ctr"/>
            <a:endParaRPr lang="ja-JP" altLang="en-US" sz="2000" dirty="0"/>
          </a:p>
        </p:txBody>
      </p:sp>
    </p:spTree>
    <p:extLst>
      <p:ext uri="{BB962C8B-B14F-4D97-AF65-F5344CB8AC3E}">
        <p14:creationId xmlns:p14="http://schemas.microsoft.com/office/powerpoint/2010/main" val="241937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FAC6F9-A916-47CD-B957-FD19D5A4E29C}"/>
              </a:ext>
            </a:extLst>
          </p:cNvPr>
          <p:cNvSpPr>
            <a:spLocks noGrp="1"/>
          </p:cNvSpPr>
          <p:nvPr>
            <p:ph type="title"/>
          </p:nvPr>
        </p:nvSpPr>
        <p:spPr/>
        <p:txBody>
          <a:bodyPr/>
          <a:lstStyle/>
          <a:p>
            <a:r>
              <a:rPr lang="ja-JP" altLang="en-US" b="1" i="0" u="none" strike="noStrike" kern="100" baseline="0" dirty="0">
                <a:latin typeface="Calibri" panose="020F0502020204030204" pitchFamily="34" charset="0"/>
                <a:ea typeface="メイリオ" panose="020B0604030504040204" pitchFamily="50" charset="-128"/>
              </a:rPr>
              <a:t>自己紹介</a:t>
            </a:r>
            <a:endParaRPr lang="ja-JP" altLang="en-US" b="0" i="0" u="none" strike="noStrike" kern="100" baseline="0" dirty="0">
              <a:latin typeface="Times New Roman" panose="02020603050405020304" pitchFamily="18" charset="0"/>
              <a:ea typeface="メイリオ" panose="020B0604030504040204" pitchFamily="50" charset="-128"/>
            </a:endParaRPr>
          </a:p>
        </p:txBody>
      </p:sp>
      <p:sp>
        <p:nvSpPr>
          <p:cNvPr id="3" name="テキスト プレースホルダー 2">
            <a:extLst>
              <a:ext uri="{FF2B5EF4-FFF2-40B4-BE49-F238E27FC236}">
                <a16:creationId xmlns:a16="http://schemas.microsoft.com/office/drawing/2014/main" id="{F4B10D48-6E42-47FA-9362-A7DB5852AA1C}"/>
              </a:ext>
            </a:extLst>
          </p:cNvPr>
          <p:cNvSpPr>
            <a:spLocks noGrp="1"/>
          </p:cNvSpPr>
          <p:nvPr>
            <p:ph type="body" idx="1"/>
          </p:nvPr>
        </p:nvSpPr>
        <p:spPr/>
        <p:txBody>
          <a:bodyPr/>
          <a:lstStyle/>
          <a:p>
            <a:r>
              <a:rPr kumimoji="1" lang="ja-JP" altLang="en-US" dirty="0"/>
              <a:t>情報処理推進機構</a:t>
            </a:r>
            <a:r>
              <a:rPr kumimoji="1" lang="en-US" altLang="ja-JP" dirty="0"/>
              <a:t>(IPA)</a:t>
            </a:r>
            <a:r>
              <a:rPr kumimoji="1" lang="ja-JP" altLang="en-US" dirty="0"/>
              <a:t>で共通語彙基盤の普及を担当しています。</a:t>
            </a:r>
            <a:endParaRPr kumimoji="1" lang="en-US" altLang="ja-JP" dirty="0"/>
          </a:p>
          <a:p>
            <a:r>
              <a:rPr lang="ja-JP" altLang="en-US" dirty="0"/>
              <a:t>記事・判例・企業情報等のビジネスデータベースサービス、</a:t>
            </a:r>
            <a:r>
              <a:rPr lang="en-US" altLang="ja-JP" dirty="0"/>
              <a:t>CRM</a:t>
            </a:r>
            <a:r>
              <a:rPr lang="ja-JP" altLang="en-US" dirty="0" err="1"/>
              <a:t>、</a:t>
            </a:r>
            <a:r>
              <a:rPr lang="en-US" altLang="ja-JP" dirty="0"/>
              <a:t>Web</a:t>
            </a:r>
            <a:r>
              <a:rPr lang="ja-JP" altLang="en-US" dirty="0"/>
              <a:t>アクセシビリティ、オープンデータ、行政データ連携、企業間データ流通など、構造化データの周りをウロウロし、色々書き散らかしながらいまに至ります。</a:t>
            </a:r>
            <a:endParaRPr lang="en-US" altLang="ja-JP" dirty="0"/>
          </a:p>
          <a:p>
            <a:r>
              <a:rPr lang="ja-JP" altLang="en-US" dirty="0"/>
              <a:t>その他属性</a:t>
            </a:r>
            <a:endParaRPr lang="en-US" altLang="ja-JP" dirty="0"/>
          </a:p>
          <a:p>
            <a:pPr lvl="1"/>
            <a:r>
              <a:rPr lang="ja-JP" altLang="en-US" dirty="0"/>
              <a:t>法政大学院イノベーション・マネジメント専攻</a:t>
            </a:r>
            <a:r>
              <a:rPr lang="en-US" altLang="ja-JP" dirty="0"/>
              <a:t>MBA</a:t>
            </a:r>
          </a:p>
          <a:p>
            <a:pPr lvl="1"/>
            <a:r>
              <a:rPr lang="en-US" altLang="ja-JP" dirty="0"/>
              <a:t>WACA</a:t>
            </a:r>
            <a:r>
              <a:rPr lang="ja-JP" altLang="en-US" dirty="0"/>
              <a:t>上級ウェブ解析士</a:t>
            </a:r>
            <a:endParaRPr lang="en-US" altLang="ja-JP" dirty="0"/>
          </a:p>
          <a:p>
            <a:pPr lvl="1"/>
            <a:r>
              <a:rPr lang="ja-JP" altLang="en-US" dirty="0"/>
              <a:t>乙女座、</a:t>
            </a:r>
            <a:r>
              <a:rPr lang="en-US" altLang="ja-JP" dirty="0"/>
              <a:t>B</a:t>
            </a:r>
            <a:r>
              <a:rPr lang="ja-JP" altLang="en-US" dirty="0"/>
              <a:t>型</a:t>
            </a:r>
            <a:endParaRPr lang="en-US" altLang="ja-JP" dirty="0"/>
          </a:p>
          <a:p>
            <a:pPr lvl="1"/>
            <a:r>
              <a:rPr lang="ja-JP" altLang="en-US" dirty="0"/>
              <a:t>ひとり働き方改革中。</a:t>
            </a:r>
            <a:endParaRPr kumimoji="1" lang="ja-JP" altLang="en-US" dirty="0"/>
          </a:p>
        </p:txBody>
      </p:sp>
      <p:sp>
        <p:nvSpPr>
          <p:cNvPr id="4" name="日付プレースホルダー 3">
            <a:extLst>
              <a:ext uri="{FF2B5EF4-FFF2-40B4-BE49-F238E27FC236}">
                <a16:creationId xmlns:a16="http://schemas.microsoft.com/office/drawing/2014/main" id="{677D0DE1-13AD-4FC8-A8E2-B16E64B7DCAA}"/>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EA0029F0-A4A8-460B-B129-D16607134BCA}"/>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A167F7E1-8606-44CA-9DA2-A02937CC888E}"/>
              </a:ext>
            </a:extLst>
          </p:cNvPr>
          <p:cNvSpPr>
            <a:spLocks noGrp="1"/>
          </p:cNvSpPr>
          <p:nvPr>
            <p:ph type="sldNum" sz="quarter" idx="12"/>
          </p:nvPr>
        </p:nvSpPr>
        <p:spPr/>
        <p:txBody>
          <a:bodyPr/>
          <a:lstStyle/>
          <a:p>
            <a:fld id="{B8AF5A92-0C10-4492-A166-835316A381EF}" type="slidenum">
              <a:rPr kumimoji="1" lang="ja-JP" altLang="en-US" smtClean="0"/>
              <a:t>1</a:t>
            </a:fld>
            <a:endParaRPr kumimoji="1" lang="ja-JP" altLang="en-US"/>
          </a:p>
        </p:txBody>
      </p:sp>
    </p:spTree>
    <p:extLst>
      <p:ext uri="{BB962C8B-B14F-4D97-AF65-F5344CB8AC3E}">
        <p14:creationId xmlns:p14="http://schemas.microsoft.com/office/powerpoint/2010/main" val="1571708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21D86-B1E5-45AD-BAC6-F9AF6A1F9E52}"/>
              </a:ext>
            </a:extLst>
          </p:cNvPr>
          <p:cNvSpPr>
            <a:spLocks noGrp="1"/>
          </p:cNvSpPr>
          <p:nvPr>
            <p:ph type="title"/>
          </p:nvPr>
        </p:nvSpPr>
        <p:spPr/>
        <p:txBody>
          <a:bodyPr/>
          <a:lstStyle/>
          <a:p>
            <a:r>
              <a:rPr kumimoji="1" lang="ja-JP" altLang="en-US" dirty="0"/>
              <a:t>共通語彙基盤の取組み</a:t>
            </a:r>
          </a:p>
        </p:txBody>
      </p:sp>
      <p:sp>
        <p:nvSpPr>
          <p:cNvPr id="3" name="コンテンツ プレースホルダー 2">
            <a:extLst>
              <a:ext uri="{FF2B5EF4-FFF2-40B4-BE49-F238E27FC236}">
                <a16:creationId xmlns:a16="http://schemas.microsoft.com/office/drawing/2014/main" id="{9E01D5EA-4CCF-4554-8373-55ADB964C798}"/>
              </a:ext>
            </a:extLst>
          </p:cNvPr>
          <p:cNvSpPr>
            <a:spLocks noGrp="1"/>
          </p:cNvSpPr>
          <p:nvPr>
            <p:ph idx="1"/>
          </p:nvPr>
        </p:nvSpPr>
        <p:spPr/>
        <p:txBody>
          <a:bodyPr/>
          <a:lstStyle/>
          <a:p>
            <a:r>
              <a:rPr kumimoji="1" lang="ja-JP" altLang="en-US" dirty="0"/>
              <a:t>コア語彙の整備とともに、共通語彙基盤の活用や相互運用性の高い語彙検討のための情報やツールなどを検討・公開</a:t>
            </a:r>
            <a:endParaRPr kumimoji="1" lang="en-US" altLang="ja-JP" dirty="0"/>
          </a:p>
          <a:p>
            <a:endParaRPr kumimoji="1" lang="ja-JP" altLang="en-US" dirty="0"/>
          </a:p>
        </p:txBody>
      </p:sp>
      <p:sp>
        <p:nvSpPr>
          <p:cNvPr id="4" name="日付プレースホルダー 3">
            <a:extLst>
              <a:ext uri="{FF2B5EF4-FFF2-40B4-BE49-F238E27FC236}">
                <a16:creationId xmlns:a16="http://schemas.microsoft.com/office/drawing/2014/main" id="{0D14CCC1-368C-4036-BE4B-0B964D6900FC}"/>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918A1D9A-F26A-44B0-905E-3221797301C8}"/>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297D645B-1E48-4A14-9CCB-FB7E318D997D}"/>
              </a:ext>
            </a:extLst>
          </p:cNvPr>
          <p:cNvSpPr>
            <a:spLocks noGrp="1"/>
          </p:cNvSpPr>
          <p:nvPr>
            <p:ph type="sldNum" sz="quarter" idx="12"/>
          </p:nvPr>
        </p:nvSpPr>
        <p:spPr/>
        <p:txBody>
          <a:bodyPr/>
          <a:lstStyle/>
          <a:p>
            <a:pPr>
              <a:defRPr/>
            </a:pPr>
            <a:fld id="{72E1A35B-16CC-4730-80DF-3ECA4D0A869B}" type="slidenum">
              <a:rPr lang="en-US" altLang="ja-JP" smtClean="0"/>
              <a:pPr>
                <a:defRPr/>
              </a:pPr>
              <a:t>19</a:t>
            </a:fld>
            <a:endParaRPr lang="en-US" altLang="ja-JP"/>
          </a:p>
        </p:txBody>
      </p:sp>
      <p:graphicFrame>
        <p:nvGraphicFramePr>
          <p:cNvPr id="8" name="コンテンツ プレースホルダー 7">
            <a:extLst>
              <a:ext uri="{FF2B5EF4-FFF2-40B4-BE49-F238E27FC236}">
                <a16:creationId xmlns:a16="http://schemas.microsoft.com/office/drawing/2014/main" id="{D13AE6A1-3B96-4B79-AB91-108A9FA646F4}"/>
              </a:ext>
            </a:extLst>
          </p:cNvPr>
          <p:cNvGraphicFramePr>
            <a:graphicFrameLocks noGrp="1"/>
          </p:cNvGraphicFramePr>
          <p:nvPr>
            <p:ph idx="13"/>
            <p:extLst>
              <p:ext uri="{D42A27DB-BD31-4B8C-83A1-F6EECF244321}">
                <p14:modId xmlns:p14="http://schemas.microsoft.com/office/powerpoint/2010/main" val="208212839"/>
              </p:ext>
            </p:extLst>
          </p:nvPr>
        </p:nvGraphicFramePr>
        <p:xfrm>
          <a:off x="227723" y="2262434"/>
          <a:ext cx="8688555" cy="4414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964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036B3A-ECA3-41F1-A222-8FB0C15FE1E3}"/>
              </a:ext>
            </a:extLst>
          </p:cNvPr>
          <p:cNvSpPr>
            <a:spLocks noGrp="1"/>
          </p:cNvSpPr>
          <p:nvPr>
            <p:ph type="title"/>
          </p:nvPr>
        </p:nvSpPr>
        <p:spPr/>
        <p:txBody>
          <a:bodyPr/>
          <a:lstStyle/>
          <a:p>
            <a:r>
              <a:rPr lang="ja-JP" altLang="en-US" dirty="0"/>
              <a:t>共通語彙基盤の活用や相互運用性の高い語彙検討のための技術仕様やツールなどを検討・公開</a:t>
            </a:r>
            <a:endParaRPr kumimoji="1" lang="ja-JP" altLang="en-US" dirty="0"/>
          </a:p>
        </p:txBody>
      </p:sp>
      <p:graphicFrame>
        <p:nvGraphicFramePr>
          <p:cNvPr id="9" name="コンテンツ プレースホルダー 8">
            <a:extLst>
              <a:ext uri="{FF2B5EF4-FFF2-40B4-BE49-F238E27FC236}">
                <a16:creationId xmlns:a16="http://schemas.microsoft.com/office/drawing/2014/main" id="{48439368-4F7E-4399-ACF9-100CB5D5C515}"/>
              </a:ext>
            </a:extLst>
          </p:cNvPr>
          <p:cNvGraphicFramePr>
            <a:graphicFrameLocks noGrp="1"/>
          </p:cNvGraphicFramePr>
          <p:nvPr>
            <p:ph idx="1"/>
            <p:extLst/>
          </p:nvPr>
        </p:nvGraphicFramePr>
        <p:xfrm>
          <a:off x="498475" y="1341438"/>
          <a:ext cx="8394699" cy="4846320"/>
        </p:xfrm>
        <a:graphic>
          <a:graphicData uri="http://schemas.openxmlformats.org/drawingml/2006/table">
            <a:tbl>
              <a:tblPr firstRow="1">
                <a:tableStyleId>{00A15C55-8517-42AA-B614-E9B94910E393}</a:tableStyleId>
              </a:tblPr>
              <a:tblGrid>
                <a:gridCol w="1022507">
                  <a:extLst>
                    <a:ext uri="{9D8B030D-6E8A-4147-A177-3AD203B41FA5}">
                      <a16:colId xmlns:a16="http://schemas.microsoft.com/office/drawing/2014/main" val="4190532835"/>
                    </a:ext>
                  </a:extLst>
                </a:gridCol>
                <a:gridCol w="1937442">
                  <a:extLst>
                    <a:ext uri="{9D8B030D-6E8A-4147-A177-3AD203B41FA5}">
                      <a16:colId xmlns:a16="http://schemas.microsoft.com/office/drawing/2014/main" val="3665822707"/>
                    </a:ext>
                  </a:extLst>
                </a:gridCol>
                <a:gridCol w="5434750">
                  <a:extLst>
                    <a:ext uri="{9D8B030D-6E8A-4147-A177-3AD203B41FA5}">
                      <a16:colId xmlns:a16="http://schemas.microsoft.com/office/drawing/2014/main" val="907276607"/>
                    </a:ext>
                  </a:extLst>
                </a:gridCol>
              </a:tblGrid>
              <a:tr h="138485">
                <a:tc>
                  <a:txBody>
                    <a:bodyPr/>
                    <a:lstStyle/>
                    <a:p>
                      <a:pPr algn="ctr"/>
                      <a:r>
                        <a:rPr kumimoji="1" lang="ja-JP" altLang="en-US" sz="1050" dirty="0"/>
                        <a:t>種別</a:t>
                      </a:r>
                    </a:p>
                  </a:txBody>
                  <a:tcPr/>
                </a:tc>
                <a:tc>
                  <a:txBody>
                    <a:bodyPr/>
                    <a:lstStyle/>
                    <a:p>
                      <a:pPr algn="ctr"/>
                      <a:r>
                        <a:rPr kumimoji="1" lang="ja-JP" altLang="en-US" sz="1050" dirty="0"/>
                        <a:t>名称</a:t>
                      </a:r>
                    </a:p>
                  </a:txBody>
                  <a:tcPr/>
                </a:tc>
                <a:tc>
                  <a:txBody>
                    <a:bodyPr/>
                    <a:lstStyle/>
                    <a:p>
                      <a:pPr algn="ctr"/>
                      <a:r>
                        <a:rPr kumimoji="1" lang="ja-JP" altLang="en-US" sz="1050" dirty="0"/>
                        <a:t>概要</a:t>
                      </a:r>
                    </a:p>
                  </a:txBody>
                  <a:tcPr/>
                </a:tc>
                <a:extLst>
                  <a:ext uri="{0D108BD9-81ED-4DB2-BD59-A6C34878D82A}">
                    <a16:rowId xmlns:a16="http://schemas.microsoft.com/office/drawing/2014/main" val="1962796948"/>
                  </a:ext>
                </a:extLst>
              </a:tr>
              <a:tr h="399391">
                <a:tc>
                  <a:txBody>
                    <a:bodyPr/>
                    <a:lstStyle/>
                    <a:p>
                      <a:pPr algn="just"/>
                      <a:r>
                        <a:rPr kumimoji="1" lang="ja-JP" altLang="en-US" sz="1050" dirty="0"/>
                        <a:t>語彙</a:t>
                      </a:r>
                    </a:p>
                  </a:txBody>
                  <a:tcPr/>
                </a:tc>
                <a:tc>
                  <a:txBody>
                    <a:bodyPr/>
                    <a:lstStyle/>
                    <a:p>
                      <a:pPr algn="just"/>
                      <a:r>
                        <a:rPr kumimoji="1" lang="ja-JP" altLang="en-US" sz="1050" dirty="0"/>
                        <a:t>コア語彙</a:t>
                      </a:r>
                    </a:p>
                  </a:txBody>
                  <a:tcPr/>
                </a:tc>
                <a:tc>
                  <a:txBody>
                    <a:bodyPr/>
                    <a:lstStyle/>
                    <a:p>
                      <a:pPr algn="just"/>
                      <a:r>
                        <a:rPr kumimoji="1" lang="ja-JP" altLang="en-US" sz="1050" kern="1200" dirty="0">
                          <a:effectLst/>
                        </a:rPr>
                        <a:t>共通語彙基盤の基礎をなす、氏名、住所、組織等、あらゆる社会活動で使用される中核的な用語の集合。多くのシステム間で情報交換のための基礎となる語彙で、データ交換、オープンデータの二次利用等の効率化を図る。コア語彙</a:t>
                      </a:r>
                      <a:r>
                        <a:rPr kumimoji="1" lang="en-US" altLang="ja-JP" sz="1050" kern="1200" dirty="0">
                          <a:effectLst/>
                        </a:rPr>
                        <a:t>2.4.1</a:t>
                      </a:r>
                      <a:r>
                        <a:rPr kumimoji="1" lang="ja-JP" altLang="en-US" sz="1050" kern="1200" dirty="0">
                          <a:effectLst/>
                        </a:rPr>
                        <a:t>は約</a:t>
                      </a:r>
                      <a:r>
                        <a:rPr kumimoji="1" lang="en-US" altLang="ja-JP" sz="1050" kern="1200" dirty="0">
                          <a:effectLst/>
                        </a:rPr>
                        <a:t>60</a:t>
                      </a:r>
                      <a:r>
                        <a:rPr kumimoji="1" lang="ja-JP" altLang="en-US" sz="1050" kern="1200" dirty="0">
                          <a:effectLst/>
                        </a:rPr>
                        <a:t>のクラス用語と、クラス用語の性質や用語間の関係を記述するための約</a:t>
                      </a:r>
                      <a:r>
                        <a:rPr kumimoji="1" lang="en-US" altLang="ja-JP" sz="1050" kern="1200" dirty="0">
                          <a:effectLst/>
                        </a:rPr>
                        <a:t>250</a:t>
                      </a:r>
                      <a:r>
                        <a:rPr kumimoji="1" lang="ja-JP" altLang="en-US" sz="1050" kern="1200" dirty="0">
                          <a:effectLst/>
                        </a:rPr>
                        <a:t>のプロパティ用語から構成されている。</a:t>
                      </a:r>
                      <a:endParaRPr kumimoji="1" lang="ja-JP" altLang="en-US" sz="1050" dirty="0"/>
                    </a:p>
                  </a:txBody>
                  <a:tcPr/>
                </a:tc>
                <a:extLst>
                  <a:ext uri="{0D108BD9-81ED-4DB2-BD59-A6C34878D82A}">
                    <a16:rowId xmlns:a16="http://schemas.microsoft.com/office/drawing/2014/main" val="4011130218"/>
                  </a:ext>
                </a:extLst>
              </a:tr>
              <a:tr h="138485">
                <a:tc rowSpan="6">
                  <a:txBody>
                    <a:bodyPr/>
                    <a:lstStyle/>
                    <a:p>
                      <a:pPr algn="just"/>
                      <a:r>
                        <a:rPr kumimoji="1" lang="en-US" altLang="ja-JP" sz="1050" dirty="0"/>
                        <a:t>IMI</a:t>
                      </a:r>
                      <a:r>
                        <a:rPr kumimoji="1" lang="ja-JP" altLang="en-US" sz="1050" dirty="0"/>
                        <a:t>技術仕様</a:t>
                      </a:r>
                    </a:p>
                  </a:txBody>
                  <a:tcPr/>
                </a:tc>
                <a:tc>
                  <a:txBody>
                    <a:bodyPr/>
                    <a:lstStyle/>
                    <a:p>
                      <a:pPr algn="just"/>
                      <a:r>
                        <a:rPr kumimoji="1" lang="en-US" altLang="ja-JP" sz="1050" dirty="0"/>
                        <a:t>DMD(</a:t>
                      </a:r>
                      <a:r>
                        <a:rPr kumimoji="1" lang="ja-JP" altLang="en-US" sz="1050" dirty="0"/>
                        <a:t>データモデル記述</a:t>
                      </a:r>
                      <a:r>
                        <a:rPr kumimoji="1" lang="en-US" altLang="ja-JP" sz="1050" dirty="0"/>
                        <a:t>)</a:t>
                      </a:r>
                      <a:r>
                        <a:rPr kumimoji="1" lang="ja-JP" altLang="en-US" sz="1050" dirty="0"/>
                        <a:t>仕様</a:t>
                      </a:r>
                    </a:p>
                  </a:txBody>
                  <a:tcPr/>
                </a:tc>
                <a:tc>
                  <a:txBody>
                    <a:bodyPr/>
                    <a:lstStyle/>
                    <a:p>
                      <a:pPr algn="just"/>
                      <a:r>
                        <a:rPr lang="ja-JP" altLang="en-US" sz="1050" dirty="0"/>
                        <a:t>データ構造の定義とデータの各項目に対する入力制限や使用可能な文字コレクションなどのデータモデルを定義した仕様。コンピューターがデータを処理する際に有用な情報と、人がデータの内容を正しく理解できるようにするための情報をパッケージ化するための仕様を定義する。</a:t>
                      </a:r>
                      <a:endParaRPr kumimoji="1" lang="ja-JP" altLang="en-US" sz="1050" dirty="0"/>
                    </a:p>
                  </a:txBody>
                  <a:tcPr/>
                </a:tc>
                <a:extLst>
                  <a:ext uri="{0D108BD9-81ED-4DB2-BD59-A6C34878D82A}">
                    <a16:rowId xmlns:a16="http://schemas.microsoft.com/office/drawing/2014/main" val="171392840"/>
                  </a:ext>
                </a:extLst>
              </a:tr>
              <a:tr h="138485">
                <a:tc vMerge="1">
                  <a:txBody>
                    <a:bodyPr/>
                    <a:lstStyle/>
                    <a:p>
                      <a:pPr algn="just"/>
                      <a:endParaRPr kumimoji="1" lang="ja-JP" altLang="en-US" sz="1050" dirty="0"/>
                    </a:p>
                  </a:txBody>
                  <a:tcPr/>
                </a:tc>
                <a:tc>
                  <a:txBody>
                    <a:bodyPr/>
                    <a:lstStyle/>
                    <a:p>
                      <a:pPr algn="just"/>
                      <a:r>
                        <a:rPr kumimoji="1" lang="ja-JP" altLang="en-US" sz="1050" dirty="0"/>
                        <a:t>マッピングファイル仕様</a:t>
                      </a:r>
                    </a:p>
                  </a:txBody>
                  <a:tcPr/>
                </a:tc>
                <a:tc>
                  <a:txBody>
                    <a:bodyPr/>
                    <a:lstStyle/>
                    <a:p>
                      <a:pPr algn="just"/>
                      <a:r>
                        <a:rPr kumimoji="1" lang="en-US" altLang="ja-JP" sz="1050" kern="1200" dirty="0">
                          <a:effectLst/>
                        </a:rPr>
                        <a:t>DMD</a:t>
                      </a:r>
                      <a:r>
                        <a:rPr kumimoji="1" lang="ja-JP" altLang="en-US" sz="1050" kern="1200" dirty="0">
                          <a:effectLst/>
                        </a:rPr>
                        <a:t>仕様が定めるデータモデルにおいて値が入る語彙の項目と、項目の代表的なラベル</a:t>
                      </a:r>
                      <a:r>
                        <a:rPr kumimoji="1" lang="en-US" altLang="ja-JP" sz="1050" kern="1200" dirty="0">
                          <a:effectLst/>
                        </a:rPr>
                        <a:t>(</a:t>
                      </a:r>
                      <a:r>
                        <a:rPr kumimoji="1" lang="ja-JP" altLang="en-US" sz="1050" kern="1200" dirty="0">
                          <a:effectLst/>
                        </a:rPr>
                        <a:t>データ項目名</a:t>
                      </a:r>
                      <a:r>
                        <a:rPr kumimoji="1" lang="en-US" altLang="ja-JP" sz="1050" kern="1200" dirty="0">
                          <a:effectLst/>
                        </a:rPr>
                        <a:t>)</a:t>
                      </a:r>
                      <a:r>
                        <a:rPr kumimoji="1" lang="ja-JP" altLang="en-US" sz="1050" kern="1200" dirty="0">
                          <a:effectLst/>
                        </a:rPr>
                        <a:t>を</a:t>
                      </a:r>
                      <a:r>
                        <a:rPr kumimoji="1" lang="en-US" altLang="ja-JP" sz="1050" kern="1200" dirty="0">
                          <a:effectLst/>
                        </a:rPr>
                        <a:t>1</a:t>
                      </a:r>
                      <a:r>
                        <a:rPr kumimoji="1" lang="ja-JP" altLang="en-US" sz="1050" kern="1200" dirty="0">
                          <a:effectLst/>
                        </a:rPr>
                        <a:t>対</a:t>
                      </a:r>
                      <a:r>
                        <a:rPr kumimoji="1" lang="en-US" altLang="ja-JP" sz="1050" kern="1200" dirty="0">
                          <a:effectLst/>
                        </a:rPr>
                        <a:t>1</a:t>
                      </a:r>
                      <a:r>
                        <a:rPr kumimoji="1" lang="ja-JP" altLang="en-US" sz="1050" kern="1200" dirty="0">
                          <a:effectLst/>
                        </a:rPr>
                        <a:t>で結びつけた定義</a:t>
                      </a:r>
                      <a:r>
                        <a:rPr kumimoji="1" lang="en-US" altLang="ja-JP" sz="1050" kern="1200" dirty="0">
                          <a:effectLst/>
                        </a:rPr>
                        <a:t>(</a:t>
                      </a:r>
                      <a:r>
                        <a:rPr kumimoji="1" lang="ja-JP" altLang="en-US" sz="1050" kern="1200" dirty="0">
                          <a:effectLst/>
                        </a:rPr>
                        <a:t>マッピング</a:t>
                      </a:r>
                      <a:r>
                        <a:rPr kumimoji="1" lang="en-US" altLang="ja-JP" sz="1050" kern="1200" dirty="0">
                          <a:effectLst/>
                        </a:rPr>
                        <a:t>)</a:t>
                      </a:r>
                      <a:r>
                        <a:rPr kumimoji="1" lang="ja-JP" altLang="en-US" sz="1050" kern="1200" dirty="0">
                          <a:effectLst/>
                        </a:rPr>
                        <a:t>を記述するための技術仕様。</a:t>
                      </a:r>
                      <a:endParaRPr kumimoji="1" lang="ja-JP" altLang="en-US" sz="1050" dirty="0"/>
                    </a:p>
                  </a:txBody>
                  <a:tcPr/>
                </a:tc>
                <a:extLst>
                  <a:ext uri="{0D108BD9-81ED-4DB2-BD59-A6C34878D82A}">
                    <a16:rowId xmlns:a16="http://schemas.microsoft.com/office/drawing/2014/main" val="1804157630"/>
                  </a:ext>
                </a:extLst>
              </a:tr>
              <a:tr h="312423">
                <a:tc vMerge="1">
                  <a:txBody>
                    <a:bodyPr/>
                    <a:lstStyle/>
                    <a:p>
                      <a:pPr algn="just"/>
                      <a:endParaRPr kumimoji="1" lang="ja-JP" altLang="en-US" sz="1050" dirty="0"/>
                    </a:p>
                  </a:txBody>
                  <a:tcPr/>
                </a:tc>
                <a:tc>
                  <a:txBody>
                    <a:bodyPr/>
                    <a:lstStyle/>
                    <a:p>
                      <a:pPr algn="just"/>
                      <a:r>
                        <a:rPr kumimoji="1" lang="en-US" altLang="ja-JP" sz="1050" dirty="0"/>
                        <a:t>IMI</a:t>
                      </a:r>
                      <a:r>
                        <a:rPr kumimoji="1" lang="ja-JP" altLang="en-US" sz="1050" dirty="0"/>
                        <a:t>語彙記法</a:t>
                      </a:r>
                    </a:p>
                  </a:txBody>
                  <a:tcPr/>
                </a:tc>
                <a:tc>
                  <a:txBody>
                    <a:bodyPr/>
                    <a:lstStyle/>
                    <a:p>
                      <a:pPr algn="just"/>
                      <a:r>
                        <a:rPr kumimoji="1" lang="en-US" altLang="ja-JP" sz="1050" kern="1200" dirty="0">
                          <a:effectLst/>
                        </a:rPr>
                        <a:t>IMI</a:t>
                      </a:r>
                      <a:r>
                        <a:rPr kumimoji="1" lang="ja-JP" altLang="en-US" sz="1050" kern="1200" dirty="0">
                          <a:effectLst/>
                        </a:rPr>
                        <a:t>語彙及び語彙に含まれる語の定義を、特定の利用形式に依存しない中立的な形式で記述するための記法などを説明した技術仕様。構造化項目名記法を用いて</a:t>
                      </a:r>
                      <a:r>
                        <a:rPr kumimoji="1" lang="en-US" altLang="ja-JP" sz="1050" kern="1200" dirty="0">
                          <a:effectLst/>
                        </a:rPr>
                        <a:t>IMI</a:t>
                      </a:r>
                      <a:r>
                        <a:rPr kumimoji="1" lang="ja-JP" altLang="en-US" sz="1050" kern="1200" dirty="0">
                          <a:effectLst/>
                        </a:rPr>
                        <a:t>定義文書</a:t>
                      </a:r>
                      <a:r>
                        <a:rPr kumimoji="1" lang="en-US" altLang="ja-JP" sz="1050" kern="1200" dirty="0">
                          <a:effectLst/>
                        </a:rPr>
                        <a:t>(</a:t>
                      </a:r>
                      <a:r>
                        <a:rPr kumimoji="1" lang="ja-JP" altLang="en-US" sz="1050" kern="1200" dirty="0">
                          <a:effectLst/>
                        </a:rPr>
                        <a:t>複数の</a:t>
                      </a:r>
                      <a:r>
                        <a:rPr kumimoji="1" lang="en-US" altLang="ja-JP" sz="1050" kern="1200" dirty="0">
                          <a:effectLst/>
                        </a:rPr>
                        <a:t>IMI</a:t>
                      </a:r>
                      <a:r>
                        <a:rPr kumimoji="1" lang="ja-JP" altLang="en-US" sz="1050" kern="1200" dirty="0">
                          <a:effectLst/>
                        </a:rPr>
                        <a:t>語彙と</a:t>
                      </a:r>
                      <a:r>
                        <a:rPr kumimoji="1" lang="en-US" altLang="ja-JP" sz="1050" kern="1200" dirty="0">
                          <a:effectLst/>
                        </a:rPr>
                        <a:t>1</a:t>
                      </a:r>
                      <a:r>
                        <a:rPr kumimoji="1" lang="ja-JP" altLang="en-US" sz="1050" kern="1200" dirty="0" err="1">
                          <a:effectLst/>
                        </a:rPr>
                        <a:t>つの</a:t>
                      </a:r>
                      <a:r>
                        <a:rPr kumimoji="1" lang="ja-JP" altLang="en-US" sz="1050" kern="1200" dirty="0">
                          <a:effectLst/>
                        </a:rPr>
                        <a:t>データモデルからなる</a:t>
                      </a:r>
                      <a:r>
                        <a:rPr kumimoji="1" lang="en-US" altLang="ja-JP" sz="1050" kern="1200" dirty="0">
                          <a:effectLst/>
                        </a:rPr>
                        <a:t>)</a:t>
                      </a:r>
                      <a:r>
                        <a:rPr kumimoji="1" lang="ja-JP" altLang="en-US" sz="1050" kern="1200" dirty="0">
                          <a:effectLst/>
                        </a:rPr>
                        <a:t>を記述するための記法。</a:t>
                      </a:r>
                      <a:endParaRPr kumimoji="1" lang="ja-JP" altLang="en-US" sz="1050" b="0" i="0" kern="1200" dirty="0">
                        <a:solidFill>
                          <a:schemeClr val="dk1"/>
                        </a:solidFill>
                        <a:effectLst/>
                        <a:latin typeface="+mn-lt"/>
                        <a:ea typeface="+mn-ea"/>
                        <a:cs typeface="+mn-cs"/>
                      </a:endParaRPr>
                    </a:p>
                  </a:txBody>
                  <a:tcPr/>
                </a:tc>
                <a:extLst>
                  <a:ext uri="{0D108BD9-81ED-4DB2-BD59-A6C34878D82A}">
                    <a16:rowId xmlns:a16="http://schemas.microsoft.com/office/drawing/2014/main" val="2971138780"/>
                  </a:ext>
                </a:extLst>
              </a:tr>
              <a:tr h="225453">
                <a:tc vMerge="1">
                  <a:txBody>
                    <a:bodyPr/>
                    <a:lstStyle/>
                    <a:p>
                      <a:pPr algn="just"/>
                      <a:endParaRPr kumimoji="1" lang="ja-JP" altLang="en-US" sz="1050" dirty="0"/>
                    </a:p>
                  </a:txBody>
                  <a:tcPr/>
                </a:tc>
                <a:tc>
                  <a:txBody>
                    <a:bodyPr/>
                    <a:lstStyle/>
                    <a:p>
                      <a:pPr algn="just"/>
                      <a:r>
                        <a:rPr kumimoji="1" lang="ja-JP" altLang="en-US" sz="1050" dirty="0"/>
                        <a:t>構造化項目名記法</a:t>
                      </a:r>
                    </a:p>
                  </a:txBody>
                  <a:tcPr/>
                </a:tc>
                <a:tc>
                  <a:txBody>
                    <a:bodyPr/>
                    <a:lstStyle/>
                    <a:p>
                      <a:pPr algn="just"/>
                      <a:r>
                        <a:rPr kumimoji="1" lang="ja-JP" altLang="en-US" sz="1050" kern="1200" dirty="0">
                          <a:effectLst/>
                        </a:rPr>
                        <a:t>「人</a:t>
                      </a:r>
                      <a:r>
                        <a:rPr kumimoji="1" lang="en-US" altLang="ja-JP" sz="1050" kern="1200" dirty="0">
                          <a:effectLst/>
                        </a:rPr>
                        <a:t>&gt;</a:t>
                      </a:r>
                      <a:r>
                        <a:rPr kumimoji="1" lang="ja-JP" altLang="en-US" sz="1050" kern="1200" dirty="0">
                          <a:effectLst/>
                        </a:rPr>
                        <a:t>氏名</a:t>
                      </a:r>
                      <a:r>
                        <a:rPr kumimoji="1" lang="en-US" altLang="ja-JP" sz="1050" kern="1200" dirty="0">
                          <a:effectLst/>
                        </a:rPr>
                        <a:t>&gt;</a:t>
                      </a:r>
                      <a:r>
                        <a:rPr kumimoji="1" lang="ja-JP" altLang="en-US" sz="1050" kern="1200" dirty="0">
                          <a:effectLst/>
                        </a:rPr>
                        <a:t>姓」といったコア語彙の階層構造を、文字列のかたちで表現するためのルールを定めた仕様。表形式データのデータ項目名に階層構造をもたせることにより、表形式データと階層化されたデータの相互運用性を向上させる。</a:t>
                      </a:r>
                      <a:endParaRPr kumimoji="1" lang="ja-JP" altLang="en-US" sz="1050" b="0" i="0" kern="1200" dirty="0">
                        <a:solidFill>
                          <a:schemeClr val="dk1"/>
                        </a:solidFill>
                        <a:effectLst/>
                        <a:latin typeface="+mn-lt"/>
                        <a:ea typeface="+mn-ea"/>
                        <a:cs typeface="+mn-cs"/>
                      </a:endParaRPr>
                    </a:p>
                  </a:txBody>
                  <a:tcPr/>
                </a:tc>
                <a:extLst>
                  <a:ext uri="{0D108BD9-81ED-4DB2-BD59-A6C34878D82A}">
                    <a16:rowId xmlns:a16="http://schemas.microsoft.com/office/drawing/2014/main" val="2197528523"/>
                  </a:ext>
                </a:extLst>
              </a:tr>
              <a:tr h="225453">
                <a:tc vMerge="1">
                  <a:txBody>
                    <a:bodyPr/>
                    <a:lstStyle/>
                    <a:p>
                      <a:pPr algn="just"/>
                      <a:endParaRPr kumimoji="1" lang="ja-JP" altLang="en-US" sz="1050" dirty="0"/>
                    </a:p>
                  </a:txBody>
                  <a:tcPr/>
                </a:tc>
                <a:tc>
                  <a:txBody>
                    <a:bodyPr/>
                    <a:lstStyle/>
                    <a:p>
                      <a:pPr algn="just"/>
                      <a:r>
                        <a:rPr kumimoji="1" lang="ja-JP" altLang="en-US" sz="1050" dirty="0"/>
                        <a:t>使用文字規則の記法</a:t>
                      </a:r>
                    </a:p>
                  </a:txBody>
                  <a:tcPr/>
                </a:tc>
                <a:tc>
                  <a:txBody>
                    <a:bodyPr/>
                    <a:lstStyle/>
                    <a:p>
                      <a:pPr algn="just"/>
                      <a:r>
                        <a:rPr kumimoji="1" lang="ja-JP" altLang="en-US" sz="1050" kern="1200" dirty="0">
                          <a:effectLst/>
                        </a:rPr>
                        <a:t>「</a:t>
                      </a:r>
                      <a:r>
                        <a:rPr kumimoji="1" lang="en-US" altLang="ja-JP" sz="1050" kern="1200" dirty="0">
                          <a:effectLst/>
                        </a:rPr>
                        <a:t>IMI</a:t>
                      </a:r>
                      <a:r>
                        <a:rPr kumimoji="1" lang="ja-JP" altLang="en-US" sz="1050" kern="1200" dirty="0">
                          <a:effectLst/>
                        </a:rPr>
                        <a:t>語彙記法」の構文要素≪使用可能文字制約≫を用いてデータ項目に文字セットを割り当てる際に指定すべき内容と記法などを説明した技術仕様。</a:t>
                      </a:r>
                      <a:endParaRPr kumimoji="1" lang="ja-JP" altLang="en-US" sz="1050" b="0" i="0" kern="1200" dirty="0">
                        <a:solidFill>
                          <a:schemeClr val="dk1"/>
                        </a:solidFill>
                        <a:effectLst/>
                        <a:latin typeface="+mn-lt"/>
                        <a:ea typeface="+mn-ea"/>
                        <a:cs typeface="+mn-cs"/>
                      </a:endParaRPr>
                    </a:p>
                  </a:txBody>
                  <a:tcPr/>
                </a:tc>
                <a:extLst>
                  <a:ext uri="{0D108BD9-81ED-4DB2-BD59-A6C34878D82A}">
                    <a16:rowId xmlns:a16="http://schemas.microsoft.com/office/drawing/2014/main" val="764501463"/>
                  </a:ext>
                </a:extLst>
              </a:tr>
              <a:tr h="138485">
                <a:tc vMerge="1">
                  <a:txBody>
                    <a:bodyPr/>
                    <a:lstStyle/>
                    <a:p>
                      <a:pPr algn="just"/>
                      <a:endParaRPr kumimoji="1" lang="ja-JP" altLang="en-US" sz="1050" dirty="0"/>
                    </a:p>
                  </a:txBody>
                  <a:tcPr/>
                </a:tc>
                <a:tc>
                  <a:txBody>
                    <a:bodyPr/>
                    <a:lstStyle/>
                    <a:p>
                      <a:pPr algn="just"/>
                      <a:r>
                        <a:rPr kumimoji="1" lang="ja-JP" altLang="en-US" sz="1050" dirty="0"/>
                        <a:t>文字セット定義の記法</a:t>
                      </a:r>
                    </a:p>
                  </a:txBody>
                  <a:tcPr/>
                </a:tc>
                <a:tc>
                  <a:txBody>
                    <a:bodyPr/>
                    <a:lstStyle/>
                    <a:p>
                      <a:pPr algn="just"/>
                      <a:r>
                        <a:rPr kumimoji="1" lang="ja-JP" altLang="en-US" sz="1050" kern="1200" dirty="0">
                          <a:effectLst/>
                        </a:rPr>
                        <a:t>文字セットを定義するための構文について規定した技術仕様。</a:t>
                      </a:r>
                      <a:endParaRPr kumimoji="1" lang="ja-JP" altLang="en-US" sz="1050" b="0" i="0" kern="1200" dirty="0">
                        <a:solidFill>
                          <a:schemeClr val="dk1"/>
                        </a:solidFill>
                        <a:effectLst/>
                        <a:latin typeface="+mn-lt"/>
                        <a:ea typeface="+mn-ea"/>
                        <a:cs typeface="+mn-cs"/>
                      </a:endParaRPr>
                    </a:p>
                  </a:txBody>
                  <a:tcPr/>
                </a:tc>
                <a:extLst>
                  <a:ext uri="{0D108BD9-81ED-4DB2-BD59-A6C34878D82A}">
                    <a16:rowId xmlns:a16="http://schemas.microsoft.com/office/drawing/2014/main" val="3993056149"/>
                  </a:ext>
                </a:extLst>
              </a:tr>
              <a:tr h="138485">
                <a:tc rowSpan="3">
                  <a:txBody>
                    <a:bodyPr/>
                    <a:lstStyle/>
                    <a:p>
                      <a:pPr algn="just"/>
                      <a:r>
                        <a:rPr kumimoji="1" lang="ja-JP" altLang="en-US" sz="1050" dirty="0"/>
                        <a:t>ツール等</a:t>
                      </a:r>
                    </a:p>
                  </a:txBody>
                  <a:tcPr/>
                </a:tc>
                <a:tc>
                  <a:txBody>
                    <a:bodyPr/>
                    <a:lstStyle/>
                    <a:p>
                      <a:pPr algn="just"/>
                      <a:r>
                        <a:rPr kumimoji="1" lang="ja-JP" altLang="en-US" sz="1050" dirty="0"/>
                        <a:t>表からデータモデル</a:t>
                      </a:r>
                    </a:p>
                  </a:txBody>
                  <a:tcPr/>
                </a:tc>
                <a:tc>
                  <a:txBody>
                    <a:bodyPr/>
                    <a:lstStyle/>
                    <a:p>
                      <a:pPr algn="just"/>
                      <a:r>
                        <a:rPr kumimoji="1" lang="en-US" altLang="ja-JP" sz="1050" b="0" i="0" kern="1200" dirty="0">
                          <a:solidFill>
                            <a:schemeClr val="dk1"/>
                          </a:solidFill>
                          <a:effectLst/>
                          <a:latin typeface="+mn-lt"/>
                          <a:ea typeface="+mn-ea"/>
                          <a:cs typeface="+mn-cs"/>
                        </a:rPr>
                        <a:t>DMD</a:t>
                      </a:r>
                      <a:r>
                        <a:rPr kumimoji="1" lang="ja-JP" altLang="en-US" sz="1050" b="0" i="0" kern="1200" dirty="0">
                          <a:solidFill>
                            <a:schemeClr val="dk1"/>
                          </a:solidFill>
                          <a:effectLst/>
                          <a:latin typeface="+mn-lt"/>
                          <a:ea typeface="+mn-ea"/>
                          <a:cs typeface="+mn-cs"/>
                        </a:rPr>
                        <a:t>作成及びデータ形式変換のツール。</a:t>
                      </a:r>
                      <a:r>
                        <a:rPr kumimoji="1" lang="en-US" altLang="ja-JP" sz="1050" b="0" i="0" kern="1200" dirty="0">
                          <a:solidFill>
                            <a:schemeClr val="dk1"/>
                          </a:solidFill>
                          <a:effectLst/>
                          <a:latin typeface="+mn-lt"/>
                          <a:ea typeface="+mn-ea"/>
                          <a:cs typeface="+mn-cs"/>
                        </a:rPr>
                        <a:t>DMD</a:t>
                      </a:r>
                      <a:r>
                        <a:rPr kumimoji="1" lang="ja-JP" altLang="en-US" sz="1050" b="0" i="0" kern="1200" dirty="0">
                          <a:solidFill>
                            <a:schemeClr val="dk1"/>
                          </a:solidFill>
                          <a:effectLst/>
                          <a:latin typeface="+mn-lt"/>
                          <a:ea typeface="+mn-ea"/>
                          <a:cs typeface="+mn-cs"/>
                        </a:rPr>
                        <a:t>仕様</a:t>
                      </a:r>
                      <a:r>
                        <a:rPr kumimoji="1" lang="en-US" altLang="ja-JP" sz="1050" b="0" i="0" kern="1200" dirty="0">
                          <a:solidFill>
                            <a:schemeClr val="dk1"/>
                          </a:solidFill>
                          <a:effectLst/>
                          <a:latin typeface="+mn-lt"/>
                          <a:ea typeface="+mn-ea"/>
                          <a:cs typeface="+mn-cs"/>
                        </a:rPr>
                        <a:t>2.1</a:t>
                      </a:r>
                      <a:r>
                        <a:rPr kumimoji="1" lang="ja-JP" altLang="en-US" sz="1050" b="0" i="0" kern="1200" dirty="0">
                          <a:solidFill>
                            <a:schemeClr val="dk1"/>
                          </a:solidFill>
                          <a:effectLst/>
                          <a:latin typeface="+mn-lt"/>
                          <a:ea typeface="+mn-ea"/>
                          <a:cs typeface="+mn-cs"/>
                        </a:rPr>
                        <a:t>対応。</a:t>
                      </a:r>
                    </a:p>
                  </a:txBody>
                  <a:tcPr/>
                </a:tc>
                <a:extLst>
                  <a:ext uri="{0D108BD9-81ED-4DB2-BD59-A6C34878D82A}">
                    <a16:rowId xmlns:a16="http://schemas.microsoft.com/office/drawing/2014/main" val="319239565"/>
                  </a:ext>
                </a:extLst>
              </a:tr>
              <a:tr h="225453">
                <a:tc vMerge="1">
                  <a:txBody>
                    <a:bodyPr/>
                    <a:lstStyle/>
                    <a:p>
                      <a:pPr algn="just"/>
                      <a:endParaRPr kumimoji="1" lang="ja-JP" altLang="en-US" sz="1050" dirty="0"/>
                    </a:p>
                  </a:txBody>
                  <a:tcPr/>
                </a:tc>
                <a:tc>
                  <a:txBody>
                    <a:bodyPr/>
                    <a:lstStyle/>
                    <a:p>
                      <a:pPr algn="just"/>
                      <a:r>
                        <a:rPr kumimoji="1" lang="en-US" altLang="ja-JP" sz="1050" dirty="0"/>
                        <a:t>IMI</a:t>
                      </a:r>
                      <a:r>
                        <a:rPr kumimoji="1" lang="ja-JP" altLang="en-US" sz="1050" dirty="0"/>
                        <a:t>ツール</a:t>
                      </a:r>
                      <a:r>
                        <a:rPr kumimoji="1" lang="en-US" altLang="ja-JP" sz="1050" dirty="0"/>
                        <a:t>(</a:t>
                      </a:r>
                      <a:r>
                        <a:rPr kumimoji="1" lang="ja-JP" altLang="en-US" sz="1050" dirty="0"/>
                        <a:t>検証版</a:t>
                      </a:r>
                      <a:r>
                        <a:rPr kumimoji="1" lang="en-US" altLang="ja-JP" sz="1050" dirty="0"/>
                        <a:t>)</a:t>
                      </a:r>
                      <a:endParaRPr kumimoji="1" lang="ja-JP" altLang="en-US" sz="1050" dirty="0"/>
                    </a:p>
                  </a:txBody>
                  <a:tcPr/>
                </a:tc>
                <a:tc>
                  <a:txBody>
                    <a:bodyPr/>
                    <a:lstStyle/>
                    <a:p>
                      <a:pPr algn="just"/>
                      <a:r>
                        <a:rPr kumimoji="1" lang="en-US" altLang="ja-JP" sz="1050" b="0" i="0" kern="1200" dirty="0">
                          <a:solidFill>
                            <a:schemeClr val="dk1"/>
                          </a:solidFill>
                          <a:effectLst/>
                          <a:latin typeface="+mn-lt"/>
                          <a:ea typeface="+mn-ea"/>
                          <a:cs typeface="+mn-cs"/>
                        </a:rPr>
                        <a:t>DMD</a:t>
                      </a:r>
                      <a:r>
                        <a:rPr kumimoji="1" lang="ja-JP" altLang="en-US" sz="1050" b="0" i="0" kern="1200" dirty="0">
                          <a:solidFill>
                            <a:schemeClr val="dk1"/>
                          </a:solidFill>
                          <a:effectLst/>
                          <a:latin typeface="+mn-lt"/>
                          <a:ea typeface="+mn-ea"/>
                          <a:cs typeface="+mn-cs"/>
                        </a:rPr>
                        <a:t>の作成及び検証、データ形式変換及びデータ検証、コード・コードリスト作成、語彙作成のためのツール。</a:t>
                      </a:r>
                      <a:r>
                        <a:rPr kumimoji="1" lang="en-US" altLang="ja-JP" sz="1050" b="0" i="0" kern="1200" dirty="0">
                          <a:solidFill>
                            <a:schemeClr val="dk1"/>
                          </a:solidFill>
                          <a:effectLst/>
                          <a:latin typeface="+mn-lt"/>
                          <a:ea typeface="+mn-ea"/>
                          <a:cs typeface="+mn-cs"/>
                        </a:rPr>
                        <a:t>DMD</a:t>
                      </a:r>
                      <a:r>
                        <a:rPr kumimoji="1" lang="ja-JP" altLang="en-US" sz="1050" b="0" i="0" kern="1200" dirty="0">
                          <a:solidFill>
                            <a:schemeClr val="dk1"/>
                          </a:solidFill>
                          <a:effectLst/>
                          <a:latin typeface="+mn-lt"/>
                          <a:ea typeface="+mn-ea"/>
                          <a:cs typeface="+mn-cs"/>
                        </a:rPr>
                        <a:t>仕様</a:t>
                      </a:r>
                      <a:r>
                        <a:rPr kumimoji="1" lang="en-US" altLang="ja-JP" sz="1050" b="0" i="0" kern="1200" dirty="0">
                          <a:solidFill>
                            <a:schemeClr val="dk1"/>
                          </a:solidFill>
                          <a:effectLst/>
                          <a:latin typeface="+mn-lt"/>
                          <a:ea typeface="+mn-ea"/>
                          <a:cs typeface="+mn-cs"/>
                        </a:rPr>
                        <a:t>3.0</a:t>
                      </a:r>
                      <a:r>
                        <a:rPr kumimoji="1" lang="ja-JP" altLang="en-US" sz="1050" b="0" i="0" kern="1200" dirty="0">
                          <a:solidFill>
                            <a:schemeClr val="dk1"/>
                          </a:solidFill>
                          <a:effectLst/>
                          <a:latin typeface="+mn-lt"/>
                          <a:ea typeface="+mn-ea"/>
                          <a:cs typeface="+mn-cs"/>
                        </a:rPr>
                        <a:t>対応。</a:t>
                      </a:r>
                    </a:p>
                  </a:txBody>
                  <a:tcPr/>
                </a:tc>
                <a:extLst>
                  <a:ext uri="{0D108BD9-81ED-4DB2-BD59-A6C34878D82A}">
                    <a16:rowId xmlns:a16="http://schemas.microsoft.com/office/drawing/2014/main" val="1292806501"/>
                  </a:ext>
                </a:extLst>
              </a:tr>
              <a:tr h="225453">
                <a:tc vMerge="1">
                  <a:txBody>
                    <a:bodyPr/>
                    <a:lstStyle/>
                    <a:p>
                      <a:pPr algn="just"/>
                      <a:endParaRPr kumimoji="1" lang="ja-JP" altLang="en-US" sz="1050" dirty="0"/>
                    </a:p>
                  </a:txBody>
                  <a:tcPr/>
                </a:tc>
                <a:tc>
                  <a:txBody>
                    <a:bodyPr/>
                    <a:lstStyle/>
                    <a:p>
                      <a:pPr algn="just"/>
                      <a:r>
                        <a:rPr kumimoji="1" lang="en-US" altLang="ja-JP" sz="1050" dirty="0"/>
                        <a:t>IMI</a:t>
                      </a:r>
                      <a:r>
                        <a:rPr kumimoji="1" lang="ja-JP" altLang="en-US" sz="1050" dirty="0"/>
                        <a:t>ライブラリ</a:t>
                      </a:r>
                    </a:p>
                  </a:txBody>
                  <a:tcPr/>
                </a:tc>
                <a:tc>
                  <a:txBody>
                    <a:bodyPr/>
                    <a:lstStyle/>
                    <a:p>
                      <a:pPr algn="just"/>
                      <a:r>
                        <a:rPr kumimoji="1" lang="ja-JP" altLang="en-US" sz="1050" b="0" i="0" kern="1200" dirty="0">
                          <a:solidFill>
                            <a:schemeClr val="dk1"/>
                          </a:solidFill>
                          <a:effectLst/>
                          <a:latin typeface="+mn-lt"/>
                          <a:ea typeface="+mn-ea"/>
                          <a:cs typeface="+mn-cs"/>
                        </a:rPr>
                        <a:t>データ入力ツールやデータを利用するアプリケーション、</a:t>
                      </a:r>
                      <a:r>
                        <a:rPr kumimoji="1" lang="en-US" altLang="ja-JP" sz="1050" b="0" i="0" kern="1200" dirty="0">
                          <a:solidFill>
                            <a:schemeClr val="dk1"/>
                          </a:solidFill>
                          <a:effectLst/>
                          <a:latin typeface="+mn-lt"/>
                          <a:ea typeface="+mn-ea"/>
                          <a:cs typeface="+mn-cs"/>
                        </a:rPr>
                        <a:t>CMS</a:t>
                      </a:r>
                      <a:r>
                        <a:rPr kumimoji="1" lang="ja-JP" altLang="en-US" sz="1050" b="0" i="0" kern="1200" dirty="0">
                          <a:solidFill>
                            <a:schemeClr val="dk1"/>
                          </a:solidFill>
                          <a:effectLst/>
                          <a:latin typeface="+mn-lt"/>
                          <a:ea typeface="+mn-ea"/>
                          <a:cs typeface="+mn-cs"/>
                        </a:rPr>
                        <a:t>等で共通語彙基盤対応の機能を組み込む際に利用して、構造化データを容易に扱えるようにするためのソースを提供。</a:t>
                      </a:r>
                    </a:p>
                  </a:txBody>
                  <a:tcPr/>
                </a:tc>
                <a:extLst>
                  <a:ext uri="{0D108BD9-81ED-4DB2-BD59-A6C34878D82A}">
                    <a16:rowId xmlns:a16="http://schemas.microsoft.com/office/drawing/2014/main" val="721270269"/>
                  </a:ext>
                </a:extLst>
              </a:tr>
            </a:tbl>
          </a:graphicData>
        </a:graphic>
      </p:graphicFrame>
      <p:sp>
        <p:nvSpPr>
          <p:cNvPr id="4" name="日付プレースホルダー 3">
            <a:extLst>
              <a:ext uri="{FF2B5EF4-FFF2-40B4-BE49-F238E27FC236}">
                <a16:creationId xmlns:a16="http://schemas.microsoft.com/office/drawing/2014/main" id="{C360212D-C546-453C-8F62-3A4042EDBE12}"/>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endParaRPr kumimoji="1" lang="ja-JP" altLang="en-US" dirty="0"/>
          </a:p>
        </p:txBody>
      </p:sp>
      <p:sp>
        <p:nvSpPr>
          <p:cNvPr id="5" name="フッター プレースホルダー 4">
            <a:extLst>
              <a:ext uri="{FF2B5EF4-FFF2-40B4-BE49-F238E27FC236}">
                <a16:creationId xmlns:a16="http://schemas.microsoft.com/office/drawing/2014/main" id="{3051C37E-F044-48B6-B0FD-AB5FDEC36E35}"/>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dirty="0"/>
          </a:p>
        </p:txBody>
      </p:sp>
      <p:sp>
        <p:nvSpPr>
          <p:cNvPr id="6" name="スライド番号プレースホルダー 5">
            <a:extLst>
              <a:ext uri="{FF2B5EF4-FFF2-40B4-BE49-F238E27FC236}">
                <a16:creationId xmlns:a16="http://schemas.microsoft.com/office/drawing/2014/main" id="{81CA59CB-FDDC-47F7-BBE1-945BC985B216}"/>
              </a:ext>
            </a:extLst>
          </p:cNvPr>
          <p:cNvSpPr>
            <a:spLocks noGrp="1"/>
          </p:cNvSpPr>
          <p:nvPr>
            <p:ph type="sldNum" sz="quarter" idx="12"/>
          </p:nvPr>
        </p:nvSpPr>
        <p:spPr/>
        <p:txBody>
          <a:bodyPr/>
          <a:lstStyle/>
          <a:p>
            <a:pPr>
              <a:defRPr/>
            </a:pPr>
            <a:fld id="{72E1A35B-16CC-4730-80DF-3ECA4D0A869B}" type="slidenum">
              <a:rPr lang="en-US" altLang="ja-JP" smtClean="0"/>
              <a:pPr>
                <a:defRPr/>
              </a:pPr>
              <a:t>20</a:t>
            </a:fld>
            <a:endParaRPr lang="en-US" altLang="ja-JP"/>
          </a:p>
        </p:txBody>
      </p:sp>
    </p:spTree>
    <p:extLst>
      <p:ext uri="{BB962C8B-B14F-4D97-AF65-F5344CB8AC3E}">
        <p14:creationId xmlns:p14="http://schemas.microsoft.com/office/powerpoint/2010/main" val="3423077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コア語彙</a:t>
            </a:r>
            <a:r>
              <a:rPr kumimoji="1" lang="en-US" altLang="ja-JP" dirty="0"/>
              <a:t>	</a:t>
            </a:r>
            <a:r>
              <a:rPr kumimoji="1" lang="ja-JP" altLang="en-US" dirty="0"/>
              <a:t>これまでの改版</a:t>
            </a:r>
            <a:r>
              <a:rPr lang="ja-JP" altLang="en-US" dirty="0"/>
              <a:t>と提供形式</a:t>
            </a:r>
            <a:endParaRPr kumimoji="1" lang="ja-JP" altLang="en-US" dirty="0"/>
          </a:p>
        </p:txBody>
      </p:sp>
      <p:sp>
        <p:nvSpPr>
          <p:cNvPr id="4" name="コンテンツ プレースホルダー 3">
            <a:extLst>
              <a:ext uri="{FF2B5EF4-FFF2-40B4-BE49-F238E27FC236}">
                <a16:creationId xmlns:a16="http://schemas.microsoft.com/office/drawing/2014/main" id="{E45DCD87-AEFA-42ED-A42E-8D6023B87B88}"/>
              </a:ext>
            </a:extLst>
          </p:cNvPr>
          <p:cNvSpPr>
            <a:spLocks noGrp="1"/>
          </p:cNvSpPr>
          <p:nvPr>
            <p:ph idx="1"/>
          </p:nvPr>
        </p:nvSpPr>
        <p:spPr/>
        <p:txBody>
          <a:bodyPr/>
          <a:lstStyle/>
          <a:p>
            <a:r>
              <a:rPr kumimoji="1" lang="ja-JP" altLang="en-US" dirty="0"/>
              <a:t>人間用</a:t>
            </a:r>
            <a:r>
              <a:rPr kumimoji="1" lang="en-US" altLang="ja-JP" dirty="0"/>
              <a:t>(</a:t>
            </a:r>
            <a:r>
              <a:rPr kumimoji="1" lang="ja-JP" altLang="en-US" dirty="0"/>
              <a:t>青</a:t>
            </a:r>
            <a:r>
              <a:rPr kumimoji="1" lang="en-US" altLang="ja-JP" dirty="0"/>
              <a:t>)</a:t>
            </a:r>
            <a:r>
              <a:rPr kumimoji="1" lang="ja-JP" altLang="en-US" dirty="0"/>
              <a:t>とアプリ等機械用</a:t>
            </a:r>
            <a:r>
              <a:rPr kumimoji="1" lang="en-US" altLang="ja-JP" dirty="0"/>
              <a:t>(</a:t>
            </a:r>
            <a:r>
              <a:rPr kumimoji="1" lang="ja-JP" altLang="en-US" dirty="0"/>
              <a:t>緑</a:t>
            </a:r>
            <a:r>
              <a:rPr kumimoji="1" lang="en-US" altLang="ja-JP" dirty="0"/>
              <a:t>)</a:t>
            </a:r>
            <a:r>
              <a:rPr lang="ja-JP" altLang="en-US" dirty="0"/>
              <a:t>で公開しています。</a:t>
            </a:r>
            <a:endParaRPr lang="en-US" altLang="ja-JP" dirty="0"/>
          </a:p>
          <a:p>
            <a:r>
              <a:rPr kumimoji="1" lang="ja-JP" altLang="en-US" dirty="0"/>
              <a:t>最新版では</a:t>
            </a:r>
            <a:r>
              <a:rPr kumimoji="1" lang="en-US" altLang="ja-JP" dirty="0"/>
              <a:t>IMI</a:t>
            </a:r>
            <a:r>
              <a:rPr kumimoji="1" lang="ja-JP" altLang="en-US" dirty="0"/>
              <a:t>語彙記法</a:t>
            </a:r>
            <a:r>
              <a:rPr kumimoji="1" lang="en-US" altLang="ja-JP" dirty="0"/>
              <a:t>(</a:t>
            </a:r>
            <a:r>
              <a:rPr lang="ja-JP" altLang="en-US" sz="1200" dirty="0"/>
              <a:t>語彙及び語彙の中の語の定義を、特定の利用形式に依存しない中立的な形式で記述するための記法</a:t>
            </a:r>
            <a:r>
              <a:rPr kumimoji="1" lang="en-US" altLang="ja-JP" dirty="0"/>
              <a:t>)</a:t>
            </a:r>
            <a:r>
              <a:rPr lang="ja-JP" altLang="en-US" dirty="0"/>
              <a:t>で記述したファイル</a:t>
            </a:r>
            <a:r>
              <a:rPr kumimoji="1" lang="ja-JP" altLang="en-US" dirty="0"/>
              <a:t>をマスターとしました。</a:t>
            </a:r>
          </a:p>
        </p:txBody>
      </p:sp>
      <p:sp>
        <p:nvSpPr>
          <p:cNvPr id="3" name="日付プレースホルダー 2">
            <a:extLst>
              <a:ext uri="{FF2B5EF4-FFF2-40B4-BE49-F238E27FC236}">
                <a16:creationId xmlns:a16="http://schemas.microsoft.com/office/drawing/2014/main" id="{55448978-AC00-46BA-932A-EB41EB9B62C0}"/>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2E67A275-1246-4C1B-8DA7-F8C73DBE3295}"/>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F72B33FB-6CDE-403B-8E7D-96BFB5878767}"/>
              </a:ext>
            </a:extLst>
          </p:cNvPr>
          <p:cNvSpPr>
            <a:spLocks noGrp="1"/>
          </p:cNvSpPr>
          <p:nvPr>
            <p:ph type="sldNum" sz="quarter" idx="12"/>
          </p:nvPr>
        </p:nvSpPr>
        <p:spPr/>
        <p:txBody>
          <a:bodyPr/>
          <a:lstStyle/>
          <a:p>
            <a:pPr>
              <a:defRPr/>
            </a:pPr>
            <a:fld id="{72E1A35B-16CC-4730-80DF-3ECA4D0A869B}" type="slidenum">
              <a:rPr lang="en-US" altLang="ja-JP" smtClean="0"/>
              <a:pPr>
                <a:defRPr/>
              </a:pPr>
              <a:t>21</a:t>
            </a:fld>
            <a:endParaRPr lang="en-US" altLang="ja-JP"/>
          </a:p>
        </p:txBody>
      </p:sp>
      <p:graphicFrame>
        <p:nvGraphicFramePr>
          <p:cNvPr id="7" name="コンテンツ プレースホルダー 8">
            <a:extLst>
              <a:ext uri="{FF2B5EF4-FFF2-40B4-BE49-F238E27FC236}">
                <a16:creationId xmlns:a16="http://schemas.microsoft.com/office/drawing/2014/main" id="{F5D6BADC-49DE-4659-9679-19EB7896F46C}"/>
              </a:ext>
            </a:extLst>
          </p:cNvPr>
          <p:cNvGraphicFramePr>
            <a:graphicFrameLocks noGrp="1"/>
          </p:cNvGraphicFramePr>
          <p:nvPr>
            <p:ph idx="13"/>
            <p:extLst>
              <p:ext uri="{D42A27DB-BD31-4B8C-83A1-F6EECF244321}">
                <p14:modId xmlns:p14="http://schemas.microsoft.com/office/powerpoint/2010/main" val="2574260927"/>
              </p:ext>
            </p:extLst>
          </p:nvPr>
        </p:nvGraphicFramePr>
        <p:xfrm>
          <a:off x="398519" y="1855159"/>
          <a:ext cx="8491811" cy="4671060"/>
        </p:xfrm>
        <a:graphic>
          <a:graphicData uri="http://schemas.openxmlformats.org/drawingml/2006/table">
            <a:tbl>
              <a:tblPr>
                <a:tableStyleId>{93296810-A885-4BE3-A3E7-6D5BEEA58F35}</a:tableStyleId>
              </a:tblPr>
              <a:tblGrid>
                <a:gridCol w="432000">
                  <a:extLst>
                    <a:ext uri="{9D8B030D-6E8A-4147-A177-3AD203B41FA5}">
                      <a16:colId xmlns:a16="http://schemas.microsoft.com/office/drawing/2014/main" val="3665325661"/>
                    </a:ext>
                  </a:extLst>
                </a:gridCol>
                <a:gridCol w="396000">
                  <a:extLst>
                    <a:ext uri="{9D8B030D-6E8A-4147-A177-3AD203B41FA5}">
                      <a16:colId xmlns:a16="http://schemas.microsoft.com/office/drawing/2014/main" val="1457860533"/>
                    </a:ext>
                  </a:extLst>
                </a:gridCol>
                <a:gridCol w="432000">
                  <a:extLst>
                    <a:ext uri="{9D8B030D-6E8A-4147-A177-3AD203B41FA5}">
                      <a16:colId xmlns:a16="http://schemas.microsoft.com/office/drawing/2014/main" val="1260920159"/>
                    </a:ext>
                  </a:extLst>
                </a:gridCol>
                <a:gridCol w="2175738">
                  <a:extLst>
                    <a:ext uri="{9D8B030D-6E8A-4147-A177-3AD203B41FA5}">
                      <a16:colId xmlns:a16="http://schemas.microsoft.com/office/drawing/2014/main" val="20002"/>
                    </a:ext>
                  </a:extLst>
                </a:gridCol>
                <a:gridCol w="1384073">
                  <a:extLst>
                    <a:ext uri="{9D8B030D-6E8A-4147-A177-3AD203B41FA5}">
                      <a16:colId xmlns:a16="http://schemas.microsoft.com/office/drawing/2014/main" val="20003"/>
                    </a:ext>
                  </a:extLst>
                </a:gridCol>
                <a:gridCol w="612000">
                  <a:extLst>
                    <a:ext uri="{9D8B030D-6E8A-4147-A177-3AD203B41FA5}">
                      <a16:colId xmlns:a16="http://schemas.microsoft.com/office/drawing/2014/main" val="20007"/>
                    </a:ext>
                  </a:extLst>
                </a:gridCol>
                <a:gridCol w="612000">
                  <a:extLst>
                    <a:ext uri="{9D8B030D-6E8A-4147-A177-3AD203B41FA5}">
                      <a16:colId xmlns:a16="http://schemas.microsoft.com/office/drawing/2014/main" val="20008"/>
                    </a:ext>
                  </a:extLst>
                </a:gridCol>
                <a:gridCol w="612000">
                  <a:extLst>
                    <a:ext uri="{9D8B030D-6E8A-4147-A177-3AD203B41FA5}">
                      <a16:colId xmlns:a16="http://schemas.microsoft.com/office/drawing/2014/main" val="20009"/>
                    </a:ext>
                  </a:extLst>
                </a:gridCol>
                <a:gridCol w="612000">
                  <a:extLst>
                    <a:ext uri="{9D8B030D-6E8A-4147-A177-3AD203B41FA5}">
                      <a16:colId xmlns:a16="http://schemas.microsoft.com/office/drawing/2014/main" val="20010"/>
                    </a:ext>
                  </a:extLst>
                </a:gridCol>
                <a:gridCol w="612000">
                  <a:extLst>
                    <a:ext uri="{9D8B030D-6E8A-4147-A177-3AD203B41FA5}">
                      <a16:colId xmlns:a16="http://schemas.microsoft.com/office/drawing/2014/main" val="619899007"/>
                    </a:ext>
                  </a:extLst>
                </a:gridCol>
                <a:gridCol w="612000">
                  <a:extLst>
                    <a:ext uri="{9D8B030D-6E8A-4147-A177-3AD203B41FA5}">
                      <a16:colId xmlns:a16="http://schemas.microsoft.com/office/drawing/2014/main" val="20011"/>
                    </a:ext>
                  </a:extLst>
                </a:gridCol>
              </a:tblGrid>
              <a:tr h="186690">
                <a:tc rowSpan="2">
                  <a:txBody>
                    <a:bodyPr/>
                    <a:lstStyle/>
                    <a:p>
                      <a:pPr algn="ctr"/>
                      <a:r>
                        <a:rPr kumimoji="1" lang="ja-JP" altLang="en-US" sz="1000" b="1" dirty="0">
                          <a:solidFill>
                            <a:sysClr val="windowText" lastClr="000000"/>
                          </a:solidFill>
                        </a:rPr>
                        <a:t>年</a:t>
                      </a:r>
                    </a:p>
                  </a:txBody>
                  <a:tcPr marL="36000" marR="36000" marT="34290" marB="34290" anchor="ctr">
                    <a:solidFill>
                      <a:schemeClr val="accent3">
                        <a:lumMod val="60000"/>
                        <a:lumOff val="40000"/>
                      </a:schemeClr>
                    </a:solidFill>
                  </a:tcPr>
                </a:tc>
                <a:tc rowSpan="2">
                  <a:txBody>
                    <a:bodyPr/>
                    <a:lstStyle/>
                    <a:p>
                      <a:pPr algn="ctr"/>
                      <a:r>
                        <a:rPr kumimoji="1" lang="ja-JP" altLang="en-US" sz="1000" b="1" dirty="0">
                          <a:solidFill>
                            <a:sysClr val="windowText" lastClr="000000"/>
                          </a:solidFill>
                        </a:rPr>
                        <a:t>月</a:t>
                      </a:r>
                    </a:p>
                  </a:txBody>
                  <a:tcPr marL="36000" marR="36000" marT="34290" marB="34290" anchor="ctr">
                    <a:solidFill>
                      <a:schemeClr val="accent3">
                        <a:lumMod val="60000"/>
                        <a:lumOff val="40000"/>
                      </a:schemeClr>
                    </a:solidFill>
                  </a:tcPr>
                </a:tc>
                <a:tc rowSpan="2">
                  <a:txBody>
                    <a:bodyPr/>
                    <a:lstStyle/>
                    <a:p>
                      <a:pPr algn="ctr"/>
                      <a:r>
                        <a:rPr kumimoji="1" lang="ja-JP" altLang="en-US" sz="1000" b="1" dirty="0">
                          <a:solidFill>
                            <a:sysClr val="windowText" lastClr="000000"/>
                          </a:solidFill>
                        </a:rPr>
                        <a:t>版</a:t>
                      </a:r>
                    </a:p>
                  </a:txBody>
                  <a:tcPr marL="36000" marR="36000" marT="34290" marB="34290" anchor="ctr">
                    <a:solidFill>
                      <a:schemeClr val="accent3">
                        <a:lumMod val="60000"/>
                        <a:lumOff val="40000"/>
                      </a:schemeClr>
                    </a:solidFill>
                  </a:tcPr>
                </a:tc>
                <a:tc rowSpan="2">
                  <a:txBody>
                    <a:bodyPr/>
                    <a:lstStyle/>
                    <a:p>
                      <a:pPr algn="ctr"/>
                      <a:r>
                        <a:rPr kumimoji="1" lang="ja-JP" altLang="en-US" sz="1000" b="1" dirty="0">
                          <a:solidFill>
                            <a:sysClr val="windowText" lastClr="000000"/>
                          </a:solidFill>
                        </a:rPr>
                        <a:t>主な変更点</a:t>
                      </a:r>
                    </a:p>
                  </a:txBody>
                  <a:tcPr marL="36000" marR="36000" marT="34290" marB="34290" anchor="ctr">
                    <a:solidFill>
                      <a:schemeClr val="accent3">
                        <a:lumMod val="60000"/>
                        <a:lumOff val="40000"/>
                      </a:schemeClr>
                    </a:solidFill>
                  </a:tcPr>
                </a:tc>
                <a:tc rowSpan="2">
                  <a:txBody>
                    <a:bodyPr/>
                    <a:lstStyle/>
                    <a:p>
                      <a:pPr algn="ctr"/>
                      <a:r>
                        <a:rPr kumimoji="1" lang="ja-JP" altLang="en-US" sz="1000" b="1" dirty="0">
                          <a:solidFill>
                            <a:sysClr val="windowText" lastClr="000000"/>
                          </a:solidFill>
                        </a:rPr>
                        <a:t>改版の背景</a:t>
                      </a:r>
                    </a:p>
                  </a:txBody>
                  <a:tcPr marL="36000" marR="36000" marT="34290" marB="34290" anchor="ctr">
                    <a:solidFill>
                      <a:schemeClr val="accent3">
                        <a:lumMod val="60000"/>
                        <a:lumOff val="40000"/>
                      </a:schemeClr>
                    </a:solidFill>
                  </a:tcPr>
                </a:tc>
                <a:tc gridSpan="6">
                  <a:txBody>
                    <a:bodyPr/>
                    <a:lstStyle/>
                    <a:p>
                      <a:pPr algn="ctr"/>
                      <a:r>
                        <a:rPr kumimoji="1" lang="ja-JP" altLang="en-US" sz="1000" b="1" dirty="0"/>
                        <a:t>提供形式</a:t>
                      </a:r>
                      <a:endParaRPr kumimoji="1" lang="ja-JP" altLang="en-US" b="1" dirty="0"/>
                    </a:p>
                  </a:txBody>
                  <a:tcPr>
                    <a:solidFill>
                      <a:schemeClr val="accent3">
                        <a:lumMod val="60000"/>
                        <a:lumOff val="40000"/>
                      </a:schemeClr>
                    </a:solidFill>
                  </a:tcPr>
                </a:tc>
                <a:tc hMerge="1">
                  <a:txBody>
                    <a:bodyPr/>
                    <a:lstStyle/>
                    <a:p>
                      <a:pPr algn="ctr"/>
                      <a:endParaRPr kumimoji="1" lang="ja-JP" altLang="en-US" sz="1000" dirty="0">
                        <a:solidFill>
                          <a:sysClr val="windowText" lastClr="000000"/>
                        </a:solidFill>
                      </a:endParaRPr>
                    </a:p>
                  </a:txBody>
                  <a:tcPr marL="68580" marR="68580" marT="34290" marB="34290">
                    <a:solidFill>
                      <a:schemeClr val="accent3">
                        <a:lumMod val="60000"/>
                        <a:lumOff val="40000"/>
                      </a:schemeClr>
                    </a:solidFill>
                  </a:tcPr>
                </a:tc>
                <a:tc hMerge="1">
                  <a:txBody>
                    <a:bodyPr/>
                    <a:lstStyle/>
                    <a:p>
                      <a:pPr algn="ctr"/>
                      <a:endParaRPr kumimoji="1" lang="ja-JP" altLang="en-US" sz="1000" dirty="0">
                        <a:solidFill>
                          <a:sysClr val="windowText" lastClr="000000"/>
                        </a:solidFill>
                      </a:endParaRPr>
                    </a:p>
                  </a:txBody>
                  <a:tcPr marL="68580" marR="68580" marT="34290" marB="34290">
                    <a:solidFill>
                      <a:schemeClr val="accent3">
                        <a:lumMod val="60000"/>
                        <a:lumOff val="40000"/>
                      </a:schemeClr>
                    </a:solidFill>
                  </a:tcPr>
                </a:tc>
                <a:tc hMerge="1">
                  <a:txBody>
                    <a:bodyPr/>
                    <a:lstStyle/>
                    <a:p>
                      <a:pPr algn="ctr"/>
                      <a:endParaRPr kumimoji="1" lang="ja-JP" altLang="en-US" sz="1000" dirty="0">
                        <a:solidFill>
                          <a:sysClr val="windowText" lastClr="000000"/>
                        </a:solidFill>
                      </a:endParaRPr>
                    </a:p>
                  </a:txBody>
                  <a:tcPr marL="68580" marR="68580" marT="34290" marB="34290">
                    <a:solidFill>
                      <a:schemeClr val="accent3">
                        <a:lumMod val="60000"/>
                        <a:lumOff val="40000"/>
                      </a:schemeClr>
                    </a:solidFill>
                  </a:tcPr>
                </a:tc>
                <a:tc hMerge="1">
                  <a:txBody>
                    <a:bodyPr/>
                    <a:lstStyle/>
                    <a:p>
                      <a:endParaRPr kumimoji="1" lang="ja-JP" altLang="en-US"/>
                    </a:p>
                  </a:txBody>
                  <a:tcPr/>
                </a:tc>
                <a:tc hMerge="1">
                  <a:txBody>
                    <a:bodyPr/>
                    <a:lstStyle/>
                    <a:p>
                      <a:pPr algn="ctr"/>
                      <a:endParaRPr kumimoji="1" lang="ja-JP" altLang="en-US" sz="1000" dirty="0">
                        <a:solidFill>
                          <a:sysClr val="windowText" lastClr="000000"/>
                        </a:solidFill>
                      </a:endParaRPr>
                    </a:p>
                  </a:txBody>
                  <a:tcPr marL="68580" marR="68580" marT="34290" marB="34290">
                    <a:solidFill>
                      <a:schemeClr val="accent3">
                        <a:lumMod val="60000"/>
                        <a:lumOff val="40000"/>
                      </a:schemeClr>
                    </a:solidFill>
                  </a:tcPr>
                </a:tc>
                <a:extLst>
                  <a:ext uri="{0D108BD9-81ED-4DB2-BD59-A6C34878D82A}">
                    <a16:rowId xmlns:a16="http://schemas.microsoft.com/office/drawing/2014/main" val="3640168694"/>
                  </a:ext>
                </a:extLst>
              </a:tr>
              <a:tr h="18669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000" b="1" dirty="0">
                          <a:solidFill>
                            <a:sysClr val="windowText" lastClr="000000"/>
                          </a:solidFill>
                        </a:rPr>
                        <a:t>HTML</a:t>
                      </a:r>
                      <a:endParaRPr kumimoji="1" lang="ja-JP" altLang="en-US" sz="1000" b="1" dirty="0">
                        <a:solidFill>
                          <a:sysClr val="windowText" lastClr="000000"/>
                        </a:solidFill>
                      </a:endParaRPr>
                    </a:p>
                  </a:txBody>
                  <a:tcPr marL="36000" marR="36000" marT="34290" marB="34290" anchor="ctr">
                    <a:solidFill>
                      <a:schemeClr val="accent1">
                        <a:lumMod val="60000"/>
                        <a:lumOff val="40000"/>
                      </a:schemeClr>
                    </a:solidFill>
                  </a:tcPr>
                </a:tc>
                <a:tc>
                  <a:txBody>
                    <a:bodyPr/>
                    <a:lstStyle/>
                    <a:p>
                      <a:pPr algn="ctr"/>
                      <a:r>
                        <a:rPr kumimoji="1" lang="en-US" altLang="ja-JP" sz="1000" b="1" dirty="0">
                          <a:solidFill>
                            <a:sysClr val="windowText" lastClr="000000"/>
                          </a:solidFill>
                        </a:rPr>
                        <a:t>XML</a:t>
                      </a:r>
                      <a:r>
                        <a:rPr kumimoji="1" lang="ja-JP" altLang="en-US" sz="1000" b="1" dirty="0">
                          <a:solidFill>
                            <a:sysClr val="windowText" lastClr="000000"/>
                          </a:solidFill>
                        </a:rPr>
                        <a:t>スキーマ</a:t>
                      </a:r>
                    </a:p>
                  </a:txBody>
                  <a:tcPr marL="36000" marR="36000" marT="34290" marB="34290" anchor="ctr">
                    <a:solidFill>
                      <a:schemeClr val="accent2"/>
                    </a:solidFill>
                  </a:tcPr>
                </a:tc>
                <a:tc>
                  <a:txBody>
                    <a:bodyPr/>
                    <a:lstStyle/>
                    <a:p>
                      <a:pPr algn="ctr"/>
                      <a:r>
                        <a:rPr kumimoji="1" lang="en-US" altLang="ja-JP" sz="1000" b="1" dirty="0">
                          <a:solidFill>
                            <a:sysClr val="windowText" lastClr="000000"/>
                          </a:solidFill>
                        </a:rPr>
                        <a:t>RDF</a:t>
                      </a:r>
                      <a:r>
                        <a:rPr kumimoji="1" lang="ja-JP" altLang="en-US" sz="1000" b="1" dirty="0">
                          <a:solidFill>
                            <a:sysClr val="windowText" lastClr="000000"/>
                          </a:solidFill>
                        </a:rPr>
                        <a:t>スキーマ</a:t>
                      </a:r>
                    </a:p>
                  </a:txBody>
                  <a:tcPr marL="36000" marR="36000" marT="34290" marB="34290" anchor="ctr">
                    <a:solidFill>
                      <a:schemeClr val="accent2"/>
                    </a:solidFill>
                  </a:tcPr>
                </a:tc>
                <a:tc>
                  <a:txBody>
                    <a:bodyPr/>
                    <a:lstStyle/>
                    <a:p>
                      <a:pPr algn="ctr"/>
                      <a:r>
                        <a:rPr kumimoji="1" lang="en-US" altLang="ja-JP" sz="1000" b="1" dirty="0">
                          <a:solidFill>
                            <a:sysClr val="windowText" lastClr="000000"/>
                          </a:solidFill>
                        </a:rPr>
                        <a:t>JSON-LD</a:t>
                      </a:r>
                      <a:r>
                        <a:rPr kumimoji="1" lang="ja-JP" altLang="en-US" sz="1000" b="1" dirty="0">
                          <a:solidFill>
                            <a:sysClr val="windowText" lastClr="000000"/>
                          </a:solidFill>
                        </a:rPr>
                        <a:t>コンテキスト</a:t>
                      </a:r>
                    </a:p>
                  </a:txBody>
                  <a:tcPr marL="36000" marR="36000" marT="34290" marB="34290" anchor="ctr">
                    <a:solidFill>
                      <a:schemeClr val="accent2"/>
                    </a:solidFill>
                  </a:tcPr>
                </a:tc>
                <a:tc>
                  <a:txBody>
                    <a:bodyPr/>
                    <a:lstStyle/>
                    <a:p>
                      <a:pPr algn="ctr"/>
                      <a:r>
                        <a:rPr kumimoji="1" lang="en-US" altLang="ja-JP" sz="1000" b="1" dirty="0" err="1">
                          <a:solidFill>
                            <a:sysClr val="windowText" lastClr="000000"/>
                          </a:solidFill>
                        </a:rPr>
                        <a:t>imiv</a:t>
                      </a:r>
                      <a:r>
                        <a:rPr kumimoji="1" lang="en-US" altLang="ja-JP" sz="1000" b="1" dirty="0">
                          <a:solidFill>
                            <a:sysClr val="windowText" lastClr="000000"/>
                          </a:solidFill>
                        </a:rPr>
                        <a:t>(IMI</a:t>
                      </a:r>
                      <a:r>
                        <a:rPr kumimoji="1" lang="ja-JP" altLang="en-US" sz="1000" b="1" dirty="0">
                          <a:solidFill>
                            <a:sysClr val="windowText" lastClr="000000"/>
                          </a:solidFill>
                        </a:rPr>
                        <a:t>語彙記法</a:t>
                      </a:r>
                      <a:r>
                        <a:rPr kumimoji="1" lang="en-US" altLang="ja-JP" sz="1000" b="1" dirty="0">
                          <a:solidFill>
                            <a:sysClr val="windowText" lastClr="000000"/>
                          </a:solidFill>
                        </a:rPr>
                        <a:t>)</a:t>
                      </a:r>
                      <a:endParaRPr kumimoji="1" lang="ja-JP" altLang="en-US" sz="1000" b="1" dirty="0">
                        <a:solidFill>
                          <a:sysClr val="windowText" lastClr="000000"/>
                        </a:solidFill>
                      </a:endParaRPr>
                    </a:p>
                  </a:txBody>
                  <a:tcPr marL="36000" marR="36000" marT="34290" marB="34290" anchor="ctr">
                    <a:solidFill>
                      <a:schemeClr val="accent2"/>
                    </a:solidFill>
                  </a:tcPr>
                </a:tc>
                <a:tc>
                  <a:txBody>
                    <a:bodyPr/>
                    <a:lstStyle/>
                    <a:p>
                      <a:pPr algn="ctr"/>
                      <a:r>
                        <a:rPr kumimoji="1" lang="en-US" altLang="ja-JP" sz="1000" b="1" dirty="0">
                          <a:solidFill>
                            <a:sysClr val="windowText" lastClr="000000"/>
                          </a:solidFill>
                        </a:rPr>
                        <a:t>XLS</a:t>
                      </a:r>
                      <a:endParaRPr kumimoji="1" lang="ja-JP" altLang="en-US" sz="1000" b="1" dirty="0">
                        <a:solidFill>
                          <a:sysClr val="windowText" lastClr="000000"/>
                        </a:solidFill>
                      </a:endParaRPr>
                    </a:p>
                  </a:txBody>
                  <a:tcPr marL="36000" marR="36000" marT="34290" marB="34290" anchor="ctr">
                    <a:solidFill>
                      <a:schemeClr val="accent1">
                        <a:lumMod val="60000"/>
                        <a:lumOff val="40000"/>
                      </a:schemeClr>
                    </a:solidFill>
                  </a:tcPr>
                </a:tc>
                <a:extLst>
                  <a:ext uri="{0D108BD9-81ED-4DB2-BD59-A6C34878D82A}">
                    <a16:rowId xmlns:a16="http://schemas.microsoft.com/office/drawing/2014/main" val="10001"/>
                  </a:ext>
                </a:extLst>
              </a:tr>
              <a:tr h="0">
                <a:tc rowSpan="2">
                  <a:txBody>
                    <a:bodyPr/>
                    <a:lstStyle/>
                    <a:p>
                      <a:pPr algn="just"/>
                      <a:r>
                        <a:rPr kumimoji="1" lang="en-US" altLang="ja-JP" sz="1000" dirty="0">
                          <a:solidFill>
                            <a:sysClr val="windowText" lastClr="000000"/>
                          </a:solidFill>
                        </a:rPr>
                        <a:t>2014</a:t>
                      </a:r>
                      <a:endParaRPr kumimoji="1" lang="ja-JP" altLang="en-US"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271463" indent="-271463" algn="ctr"/>
                      <a:r>
                        <a:rPr kumimoji="1" lang="en-US" altLang="ja-JP" sz="1000" dirty="0">
                          <a:solidFill>
                            <a:sysClr val="windowText" lastClr="000000"/>
                          </a:solidFill>
                        </a:rPr>
                        <a:t>6</a:t>
                      </a:r>
                      <a:r>
                        <a:rPr kumimoji="1" lang="ja-JP" altLang="en-US" sz="1000" dirty="0">
                          <a:solidFill>
                            <a:sysClr val="windowText" lastClr="000000"/>
                          </a:solidFill>
                        </a:rPr>
                        <a:t>月</a:t>
                      </a:r>
                      <a:endParaRPr kumimoji="1" lang="en-US" altLang="ja-JP"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271463" indent="-271463" algn="just"/>
                      <a:r>
                        <a:rPr kumimoji="1" lang="en-US" altLang="ja-JP" sz="1000" dirty="0">
                          <a:solidFill>
                            <a:sysClr val="windowText" lastClr="000000"/>
                          </a:solidFill>
                        </a:rPr>
                        <a:t>2.0</a:t>
                      </a:r>
                    </a:p>
                  </a:txBody>
                  <a:tcPr marL="68580" marR="68580" marT="34290" marB="34290">
                    <a:solidFill>
                      <a:schemeClr val="accent3">
                        <a:lumMod val="20000"/>
                        <a:lumOff val="80000"/>
                      </a:schemeClr>
                    </a:solidFill>
                  </a:tcPr>
                </a:tc>
                <a:tc>
                  <a:txBody>
                    <a:bodyPr/>
                    <a:lstStyle/>
                    <a:p>
                      <a:pPr marL="108000" indent="-108000" algn="just">
                        <a:buFont typeface="Wingdings" panose="05000000000000000000" pitchFamily="2" charset="2"/>
                        <a:buChar char="l"/>
                      </a:pPr>
                      <a:endParaRPr kumimoji="1" lang="ja-JP" altLang="en-US"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108000" indent="-108000" algn="just" defTabSz="685813" rtl="0" eaLnBrk="1" latinLnBrk="0" hangingPunct="1">
                        <a:buFont typeface="Wingdings" panose="05000000000000000000" pitchFamily="2" charset="2"/>
                        <a:buChar char="l"/>
                      </a:pPr>
                      <a:endParaRPr kumimoji="1" lang="ja-JP" altLang="en-US" sz="1000" kern="1200" dirty="0">
                        <a:solidFill>
                          <a:sysClr val="windowText" lastClr="000000"/>
                        </a:solidFill>
                        <a:latin typeface="+mn-lt"/>
                        <a:ea typeface="+mn-ea"/>
                        <a:cs typeface="+mn-cs"/>
                      </a:endParaRPr>
                    </a:p>
                  </a:txBody>
                  <a:tcPr marL="68580" marR="68580" marT="34290" marB="34290">
                    <a:solidFill>
                      <a:schemeClr val="accent3">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1">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2255098451"/>
                  </a:ext>
                </a:extLst>
              </a:tr>
              <a:tr h="0">
                <a:tc vMerge="1">
                  <a:txBody>
                    <a:bodyPr/>
                    <a:lstStyle/>
                    <a:p>
                      <a:pPr algn="just"/>
                      <a:endParaRPr kumimoji="1" lang="ja-JP" altLang="en-US" sz="1000" dirty="0">
                        <a:solidFill>
                          <a:sysClr val="windowText" lastClr="000000"/>
                        </a:solidFill>
                      </a:endParaRPr>
                    </a:p>
                  </a:txBody>
                  <a:tcPr marL="68580" marR="68580" marT="34290" marB="34290"/>
                </a:tc>
                <a:tc>
                  <a:txBody>
                    <a:bodyPr/>
                    <a:lstStyle/>
                    <a:p>
                      <a:pPr marL="361950" marR="0" lvl="0" indent="-361950" algn="ctr" defTabSz="685813" rtl="0" eaLnBrk="1" fontAlgn="auto" latinLnBrk="0" hangingPunct="1">
                        <a:lnSpc>
                          <a:spcPct val="100000"/>
                        </a:lnSpc>
                        <a:spcBef>
                          <a:spcPts val="0"/>
                        </a:spcBef>
                        <a:spcAft>
                          <a:spcPts val="0"/>
                        </a:spcAft>
                        <a:buClrTx/>
                        <a:buSzTx/>
                        <a:buFontTx/>
                        <a:buNone/>
                        <a:tabLst/>
                        <a:defRPr/>
                      </a:pPr>
                      <a:r>
                        <a:rPr kumimoji="1" lang="en-US" altLang="ja-JP" sz="1000" dirty="0">
                          <a:solidFill>
                            <a:sysClr val="windowText" lastClr="000000"/>
                          </a:solidFill>
                        </a:rPr>
                        <a:t>10</a:t>
                      </a:r>
                      <a:r>
                        <a:rPr kumimoji="1" lang="ja-JP" altLang="en-US" sz="1000" dirty="0">
                          <a:solidFill>
                            <a:sysClr val="windowText" lastClr="000000"/>
                          </a:solidFill>
                        </a:rPr>
                        <a:t>月</a:t>
                      </a:r>
                    </a:p>
                  </a:txBody>
                  <a:tcPr marL="68580" marR="68580" marT="34290" marB="34290">
                    <a:solidFill>
                      <a:schemeClr val="accent3">
                        <a:lumMod val="20000"/>
                        <a:lumOff val="80000"/>
                      </a:schemeClr>
                    </a:solidFill>
                  </a:tcPr>
                </a:tc>
                <a:tc>
                  <a:txBody>
                    <a:bodyPr/>
                    <a:lstStyle/>
                    <a:p>
                      <a:pPr marL="361950" marR="0" lvl="0" indent="-361950" algn="just" defTabSz="685813" rtl="0" eaLnBrk="1" fontAlgn="auto" latinLnBrk="0" hangingPunct="1">
                        <a:lnSpc>
                          <a:spcPct val="100000"/>
                        </a:lnSpc>
                        <a:spcBef>
                          <a:spcPts val="0"/>
                        </a:spcBef>
                        <a:spcAft>
                          <a:spcPts val="0"/>
                        </a:spcAft>
                        <a:buClrTx/>
                        <a:buSzTx/>
                        <a:buFontTx/>
                        <a:buNone/>
                        <a:tabLst/>
                        <a:defRPr/>
                      </a:pPr>
                      <a:r>
                        <a:rPr kumimoji="1" lang="en-US" altLang="ja-JP" sz="1000" dirty="0">
                          <a:solidFill>
                            <a:sysClr val="windowText" lastClr="000000"/>
                          </a:solidFill>
                        </a:rPr>
                        <a:t>2.1</a:t>
                      </a:r>
                      <a:endParaRPr kumimoji="1" lang="ja-JP" altLang="en-US"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108000" indent="-108000" algn="just">
                        <a:buFont typeface="Wingdings" panose="05000000000000000000" pitchFamily="2" charset="2"/>
                        <a:buChar char="l"/>
                      </a:pPr>
                      <a:r>
                        <a:rPr kumimoji="1" lang="en-US" altLang="ja-JP" sz="1000" dirty="0">
                          <a:solidFill>
                            <a:sysClr val="windowText" lastClr="000000"/>
                          </a:solidFill>
                        </a:rPr>
                        <a:t>RDF</a:t>
                      </a:r>
                      <a:r>
                        <a:rPr kumimoji="1" lang="ja-JP" altLang="en-US" sz="1000" dirty="0">
                          <a:solidFill>
                            <a:sysClr val="windowText" lastClr="000000"/>
                          </a:solidFill>
                        </a:rPr>
                        <a:t>スキーマ追加</a:t>
                      </a:r>
                    </a:p>
                  </a:txBody>
                  <a:tcPr marL="68580" marR="68580" marT="34290" marB="34290">
                    <a:solidFill>
                      <a:schemeClr val="accent3">
                        <a:lumMod val="20000"/>
                        <a:lumOff val="80000"/>
                      </a:schemeClr>
                    </a:solidFill>
                  </a:tcPr>
                </a:tc>
                <a:tc>
                  <a:txBody>
                    <a:bodyPr/>
                    <a:lstStyle/>
                    <a:p>
                      <a:pPr marL="108000" indent="-108000" algn="just" defTabSz="685813" rtl="0" eaLnBrk="1" latinLnBrk="0" hangingPunct="1">
                        <a:buFont typeface="Wingdings" panose="05000000000000000000" pitchFamily="2" charset="2"/>
                        <a:buChar char="l"/>
                      </a:pPr>
                      <a:r>
                        <a:rPr kumimoji="1" lang="ja-JP" altLang="en-US" sz="1000" kern="1200" dirty="0">
                          <a:solidFill>
                            <a:sysClr val="windowText" lastClr="000000"/>
                          </a:solidFill>
                          <a:latin typeface="+mn-lt"/>
                          <a:ea typeface="+mn-ea"/>
                          <a:cs typeface="+mn-cs"/>
                        </a:rPr>
                        <a:t>試用プロジェクトフィードバック</a:t>
                      </a:r>
                    </a:p>
                  </a:txBody>
                  <a:tcPr marL="68580" marR="68580" marT="34290" marB="34290">
                    <a:solidFill>
                      <a:schemeClr val="accent3">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1">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10003"/>
                  </a:ext>
                </a:extLst>
              </a:tr>
              <a:tr h="0">
                <a:tc rowSpan="2">
                  <a:txBody>
                    <a:bodyPr/>
                    <a:lstStyle/>
                    <a:p>
                      <a:pPr algn="just"/>
                      <a:r>
                        <a:rPr kumimoji="1" lang="en-US" altLang="ja-JP" sz="1000" dirty="0">
                          <a:solidFill>
                            <a:sysClr val="windowText" lastClr="000000"/>
                          </a:solidFill>
                        </a:rPr>
                        <a:t>2015</a:t>
                      </a:r>
                      <a:endParaRPr kumimoji="1" lang="ja-JP" altLang="en-US"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361950" indent="-361950" algn="ctr"/>
                      <a:r>
                        <a:rPr kumimoji="1" lang="en-US" altLang="ja-JP" sz="1000" dirty="0">
                          <a:solidFill>
                            <a:sysClr val="windowText" lastClr="000000"/>
                          </a:solidFill>
                        </a:rPr>
                        <a:t>2</a:t>
                      </a:r>
                      <a:r>
                        <a:rPr kumimoji="1" lang="ja-JP" altLang="en-US" sz="1000" dirty="0">
                          <a:solidFill>
                            <a:sysClr val="windowText" lastClr="000000"/>
                          </a:solidFill>
                        </a:rPr>
                        <a:t>月</a:t>
                      </a:r>
                      <a:endParaRPr kumimoji="1" lang="en-US" altLang="ja-JP"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361950" indent="-361950" algn="just"/>
                      <a:r>
                        <a:rPr kumimoji="1" lang="en-US" altLang="ja-JP" sz="1000" dirty="0">
                          <a:solidFill>
                            <a:sysClr val="windowText" lastClr="000000"/>
                          </a:solidFill>
                        </a:rPr>
                        <a:t>2.2</a:t>
                      </a:r>
                    </a:p>
                  </a:txBody>
                  <a:tcPr marL="68580" marR="68580" marT="34290" marB="34290">
                    <a:solidFill>
                      <a:schemeClr val="accent3">
                        <a:lumMod val="20000"/>
                        <a:lumOff val="80000"/>
                      </a:schemeClr>
                    </a:solidFill>
                  </a:tcPr>
                </a:tc>
                <a:tc>
                  <a:txBody>
                    <a:bodyPr/>
                    <a:lstStyle/>
                    <a:p>
                      <a:pPr marL="108000" indent="-108000" algn="just">
                        <a:buFont typeface="Wingdings" panose="05000000000000000000" pitchFamily="2" charset="2"/>
                        <a:buChar char="l"/>
                      </a:pPr>
                      <a:r>
                        <a:rPr kumimoji="1" lang="ja-JP" altLang="en-US" sz="1000" dirty="0">
                          <a:solidFill>
                            <a:sysClr val="windowText" lastClr="000000"/>
                          </a:solidFill>
                        </a:rPr>
                        <a:t>プロパティ汎用化</a:t>
                      </a:r>
                      <a:endParaRPr kumimoji="1" lang="en-US" altLang="ja-JP" sz="1000" dirty="0">
                        <a:solidFill>
                          <a:sysClr val="windowText" lastClr="000000"/>
                        </a:solidFill>
                      </a:endParaRPr>
                    </a:p>
                    <a:p>
                      <a:pPr marL="108000" indent="-108000" algn="just">
                        <a:buFont typeface="Wingdings" panose="05000000000000000000" pitchFamily="2" charset="2"/>
                        <a:buChar char="l"/>
                      </a:pPr>
                      <a:r>
                        <a:rPr kumimoji="1" lang="ja-JP" altLang="en-US" sz="1000" dirty="0">
                          <a:solidFill>
                            <a:sysClr val="windowText" lastClr="000000"/>
                          </a:solidFill>
                        </a:rPr>
                        <a:t>命名規則の改善</a:t>
                      </a:r>
                    </a:p>
                  </a:txBody>
                  <a:tcPr marL="68580" marR="68580" marT="34290" marB="34290">
                    <a:solidFill>
                      <a:schemeClr val="accent3">
                        <a:lumMod val="20000"/>
                        <a:lumOff val="80000"/>
                      </a:schemeClr>
                    </a:solidFill>
                  </a:tcPr>
                </a:tc>
                <a:tc>
                  <a:txBody>
                    <a:bodyPr/>
                    <a:lstStyle/>
                    <a:p>
                      <a:pPr marL="108000" indent="-108000" algn="just" defTabSz="685813" rtl="0" eaLnBrk="1" latinLnBrk="0" hangingPunct="1">
                        <a:buFont typeface="Wingdings" panose="05000000000000000000" pitchFamily="2" charset="2"/>
                        <a:buChar char="l"/>
                      </a:pPr>
                      <a:r>
                        <a:rPr kumimoji="1" lang="ja-JP" altLang="en-US" sz="1000" kern="1200" dirty="0">
                          <a:solidFill>
                            <a:sysClr val="windowText" lastClr="000000"/>
                          </a:solidFill>
                          <a:latin typeface="+mn-lt"/>
                          <a:ea typeface="+mn-ea"/>
                          <a:cs typeface="+mn-cs"/>
                        </a:rPr>
                        <a:t>パブコメ反映</a:t>
                      </a:r>
                    </a:p>
                  </a:txBody>
                  <a:tcPr marL="68580" marR="68580" marT="34290" marB="34290">
                    <a:solidFill>
                      <a:schemeClr val="accent3">
                        <a:lumMod val="20000"/>
                        <a:lumOff val="80000"/>
                      </a:schemeClr>
                    </a:solidFill>
                  </a:tcPr>
                </a:tc>
                <a:tc>
                  <a:txBody>
                    <a:bodyPr/>
                    <a:lstStyle/>
                    <a:p>
                      <a:pPr algn="ctr"/>
                      <a:r>
                        <a:rPr kumimoji="1" lang="ja-JP" altLang="en-US" sz="1000">
                          <a:solidFill>
                            <a:sysClr val="windowText" lastClr="000000"/>
                          </a:solidFill>
                        </a:rPr>
                        <a:t>○</a:t>
                      </a:r>
                      <a:endParaRPr kumimoji="1" lang="ja-JP" altLang="en-US" sz="1000" dirty="0">
                        <a:solidFill>
                          <a:sysClr val="windowText" lastClr="000000"/>
                        </a:solidFill>
                      </a:endParaRPr>
                    </a:p>
                  </a:txBody>
                  <a:tcPr marL="68580" marR="68580" marT="34290" marB="34290" anchor="ctr">
                    <a:solidFill>
                      <a:schemeClr val="accent1">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10004"/>
                  </a:ext>
                </a:extLst>
              </a:tr>
              <a:tr h="480060">
                <a:tc vMerge="1">
                  <a:txBody>
                    <a:bodyPr/>
                    <a:lstStyle/>
                    <a:p>
                      <a:pPr algn="just"/>
                      <a:endParaRPr kumimoji="1" lang="ja-JP" altLang="en-US" sz="1000" dirty="0">
                        <a:solidFill>
                          <a:sysClr val="windowText" lastClr="000000"/>
                        </a:solidFill>
                      </a:endParaRPr>
                    </a:p>
                  </a:txBody>
                  <a:tcPr marL="68580" marR="68580" marT="34290" marB="34290"/>
                </a:tc>
                <a:tc>
                  <a:txBody>
                    <a:bodyPr/>
                    <a:lstStyle/>
                    <a:p>
                      <a:pPr marL="361950" marR="0" lvl="0" indent="-361950" algn="ctr" defTabSz="685813" rtl="0" eaLnBrk="1" fontAlgn="auto" latinLnBrk="0" hangingPunct="1">
                        <a:lnSpc>
                          <a:spcPct val="100000"/>
                        </a:lnSpc>
                        <a:spcBef>
                          <a:spcPts val="0"/>
                        </a:spcBef>
                        <a:spcAft>
                          <a:spcPts val="0"/>
                        </a:spcAft>
                        <a:buClrTx/>
                        <a:buSzTx/>
                        <a:buFontTx/>
                        <a:buNone/>
                        <a:tabLst/>
                        <a:defRPr/>
                      </a:pPr>
                      <a:r>
                        <a:rPr kumimoji="1" lang="en-US" altLang="ja-JP" sz="1000" dirty="0">
                          <a:solidFill>
                            <a:sysClr val="windowText" lastClr="000000"/>
                          </a:solidFill>
                        </a:rPr>
                        <a:t>12</a:t>
                      </a:r>
                      <a:r>
                        <a:rPr kumimoji="1" lang="ja-JP" altLang="en-US" sz="1000" dirty="0">
                          <a:solidFill>
                            <a:sysClr val="windowText" lastClr="000000"/>
                          </a:solidFill>
                        </a:rPr>
                        <a:t>月</a:t>
                      </a:r>
                    </a:p>
                  </a:txBody>
                  <a:tcPr marL="68580" marR="68580" marT="34290" marB="34290">
                    <a:solidFill>
                      <a:schemeClr val="accent3">
                        <a:lumMod val="20000"/>
                        <a:lumOff val="80000"/>
                      </a:schemeClr>
                    </a:solidFill>
                  </a:tcPr>
                </a:tc>
                <a:tc>
                  <a:txBody>
                    <a:bodyPr/>
                    <a:lstStyle/>
                    <a:p>
                      <a:pPr marL="361950" indent="-361950" algn="just"/>
                      <a:r>
                        <a:rPr kumimoji="1" lang="en-US" altLang="ja-JP" sz="1000" dirty="0">
                          <a:solidFill>
                            <a:sysClr val="windowText" lastClr="000000"/>
                          </a:solidFill>
                        </a:rPr>
                        <a:t>2.3</a:t>
                      </a:r>
                      <a:endParaRPr kumimoji="1" lang="ja-JP" altLang="en-US"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108000" indent="-108000" algn="just">
                        <a:buFont typeface="Wingdings" panose="05000000000000000000" pitchFamily="2" charset="2"/>
                        <a:buChar char="l"/>
                      </a:pPr>
                      <a:r>
                        <a:rPr kumimoji="1" lang="ja-JP" altLang="en-US" sz="1000" dirty="0">
                          <a:solidFill>
                            <a:sysClr val="windowText" lastClr="000000"/>
                          </a:solidFill>
                        </a:rPr>
                        <a:t>組織・イベント等定義の実データへの親和性拡大</a:t>
                      </a:r>
                      <a:endParaRPr kumimoji="1" lang="en-US" altLang="ja-JP" sz="1000" dirty="0">
                        <a:solidFill>
                          <a:sysClr val="windowText" lastClr="000000"/>
                        </a:solidFill>
                      </a:endParaRPr>
                    </a:p>
                    <a:p>
                      <a:pPr marL="108000" indent="-108000" algn="just">
                        <a:buFont typeface="Wingdings" panose="05000000000000000000" pitchFamily="2" charset="2"/>
                        <a:buChar char="l"/>
                      </a:pPr>
                      <a:r>
                        <a:rPr kumimoji="1" lang="ja-JP" altLang="en-US" sz="1000" dirty="0">
                          <a:solidFill>
                            <a:sysClr val="windowText" lastClr="000000"/>
                          </a:solidFill>
                        </a:rPr>
                        <a:t>単位・スケジュール等の定義改善</a:t>
                      </a:r>
                      <a:endParaRPr kumimoji="1" lang="en-US" altLang="ja-JP" sz="1000" dirty="0">
                        <a:solidFill>
                          <a:sysClr val="windowText" lastClr="000000"/>
                        </a:solidFill>
                      </a:endParaRPr>
                    </a:p>
                    <a:p>
                      <a:pPr marL="108000" indent="-108000" algn="just">
                        <a:buFont typeface="Wingdings" panose="05000000000000000000" pitchFamily="2" charset="2"/>
                        <a:buChar char="l"/>
                      </a:pPr>
                      <a:r>
                        <a:rPr kumimoji="1" lang="ja-JP" altLang="en-US" sz="1000" dirty="0">
                          <a:solidFill>
                            <a:sysClr val="windowText" lastClr="000000"/>
                          </a:solidFill>
                        </a:rPr>
                        <a:t>「作業」等の追加</a:t>
                      </a:r>
                    </a:p>
                  </a:txBody>
                  <a:tcPr marL="68580" marR="68580" marT="34290" marB="34290">
                    <a:solidFill>
                      <a:schemeClr val="accent3">
                        <a:lumMod val="20000"/>
                        <a:lumOff val="80000"/>
                      </a:schemeClr>
                    </a:solidFill>
                  </a:tcPr>
                </a:tc>
                <a:tc>
                  <a:txBody>
                    <a:bodyPr/>
                    <a:lstStyle/>
                    <a:p>
                      <a:pPr marL="108000" indent="-108000" algn="just" defTabSz="685813" rtl="0" eaLnBrk="1" latinLnBrk="0" hangingPunct="1">
                        <a:buFont typeface="Wingdings" panose="05000000000000000000" pitchFamily="2" charset="2"/>
                        <a:buChar char="l"/>
                      </a:pPr>
                      <a:r>
                        <a:rPr kumimoji="1" lang="ja-JP" altLang="en-US" sz="1000" kern="1200" dirty="0">
                          <a:solidFill>
                            <a:sysClr val="windowText" lastClr="000000"/>
                          </a:solidFill>
                          <a:latin typeface="+mn-lt"/>
                          <a:ea typeface="+mn-ea"/>
                          <a:cs typeface="+mn-cs"/>
                        </a:rPr>
                        <a:t>実運用フィードバック</a:t>
                      </a:r>
                    </a:p>
                  </a:txBody>
                  <a:tcPr marL="68580" marR="68580" marT="34290" marB="34290">
                    <a:solidFill>
                      <a:schemeClr val="accent3">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1">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10005"/>
                  </a:ext>
                </a:extLst>
              </a:tr>
              <a:tr h="0">
                <a:tc rowSpan="2">
                  <a:txBody>
                    <a:bodyPr/>
                    <a:lstStyle/>
                    <a:p>
                      <a:pPr algn="just"/>
                      <a:r>
                        <a:rPr kumimoji="1" lang="en-US" altLang="ja-JP" sz="1000" dirty="0">
                          <a:solidFill>
                            <a:sysClr val="windowText" lastClr="000000"/>
                          </a:solidFill>
                        </a:rPr>
                        <a:t>2016</a:t>
                      </a:r>
                      <a:endParaRPr kumimoji="1" lang="ja-JP" altLang="en-US"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361950" indent="-361950" algn="ctr"/>
                      <a:r>
                        <a:rPr kumimoji="1" lang="en-US" altLang="ja-JP" sz="1000" dirty="0">
                          <a:solidFill>
                            <a:sysClr val="windowText" lastClr="000000"/>
                          </a:solidFill>
                        </a:rPr>
                        <a:t>2</a:t>
                      </a:r>
                      <a:r>
                        <a:rPr kumimoji="1" lang="ja-JP" altLang="en-US" sz="1000" dirty="0">
                          <a:solidFill>
                            <a:sysClr val="windowText" lastClr="000000"/>
                          </a:solidFill>
                        </a:rPr>
                        <a:t>月</a:t>
                      </a:r>
                      <a:endParaRPr kumimoji="1" lang="en-US" altLang="ja-JP"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361950" indent="-361950" algn="just"/>
                      <a:r>
                        <a:rPr kumimoji="1" lang="en-US" altLang="ja-JP" sz="1000" dirty="0">
                          <a:solidFill>
                            <a:sysClr val="windowText" lastClr="000000"/>
                          </a:solidFill>
                        </a:rPr>
                        <a:t>2.3.1</a:t>
                      </a:r>
                    </a:p>
                  </a:txBody>
                  <a:tcPr marL="68580" marR="68580" marT="34290" marB="34290">
                    <a:solidFill>
                      <a:schemeClr val="accent3">
                        <a:lumMod val="20000"/>
                        <a:lumOff val="80000"/>
                      </a:schemeClr>
                    </a:solidFill>
                  </a:tcPr>
                </a:tc>
                <a:tc>
                  <a:txBody>
                    <a:bodyPr/>
                    <a:lstStyle/>
                    <a:p>
                      <a:pPr marL="108000" indent="-108000" algn="just">
                        <a:buFont typeface="Wingdings" panose="05000000000000000000" pitchFamily="2" charset="2"/>
                        <a:buChar char="l"/>
                      </a:pPr>
                      <a:r>
                        <a:rPr kumimoji="1" lang="ja-JP" altLang="en-US" sz="1000" dirty="0">
                          <a:solidFill>
                            <a:sysClr val="windowText" lastClr="000000"/>
                          </a:solidFill>
                        </a:rPr>
                        <a:t>英語表記の追加、説明文の見直し</a:t>
                      </a:r>
                      <a:endParaRPr kumimoji="1" lang="en-US" altLang="ja-JP"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108000" indent="-108000" algn="just" defTabSz="685813" rtl="0" eaLnBrk="1" latinLnBrk="0" hangingPunct="1">
                        <a:buFont typeface="Wingdings" panose="05000000000000000000" pitchFamily="2" charset="2"/>
                        <a:buChar char="l"/>
                      </a:pPr>
                      <a:endParaRPr kumimoji="1" lang="en-US" altLang="ja-JP" sz="1000" kern="1200" dirty="0">
                        <a:solidFill>
                          <a:sysClr val="windowText" lastClr="000000"/>
                        </a:solidFill>
                        <a:latin typeface="+mn-lt"/>
                        <a:ea typeface="+mn-ea"/>
                        <a:cs typeface="+mn-cs"/>
                      </a:endParaRPr>
                    </a:p>
                  </a:txBody>
                  <a:tcPr marL="68580" marR="68580" marT="34290" marB="34290">
                    <a:solidFill>
                      <a:schemeClr val="accent3">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1">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endParaRPr kumimoji="1" lang="en-US" altLang="ja-JP"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en-US" altLang="ja-JP"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en-US" altLang="ja-JP" sz="1000" dirty="0">
                        <a:solidFill>
                          <a:sysClr val="windowText" lastClr="000000"/>
                        </a:solidFill>
                      </a:endParaRP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559504472"/>
                  </a:ext>
                </a:extLst>
              </a:tr>
              <a:tr h="0">
                <a:tc vMerge="1">
                  <a:txBody>
                    <a:bodyPr/>
                    <a:lstStyle/>
                    <a:p>
                      <a:pPr algn="just"/>
                      <a:endParaRPr kumimoji="1" lang="ja-JP" altLang="en-US" sz="1000" dirty="0">
                        <a:solidFill>
                          <a:sysClr val="windowText" lastClr="000000"/>
                        </a:solidFill>
                      </a:endParaRPr>
                    </a:p>
                  </a:txBody>
                  <a:tcPr marL="68580" marR="68580" marT="34290" marB="34290"/>
                </a:tc>
                <a:tc>
                  <a:txBody>
                    <a:bodyPr/>
                    <a:lstStyle/>
                    <a:p>
                      <a:pPr marL="361950" marR="0" lvl="0" indent="-361950" algn="ctr" defTabSz="685813" rtl="0" eaLnBrk="1" fontAlgn="auto" latinLnBrk="0" hangingPunct="1">
                        <a:lnSpc>
                          <a:spcPct val="100000"/>
                        </a:lnSpc>
                        <a:spcBef>
                          <a:spcPts val="0"/>
                        </a:spcBef>
                        <a:spcAft>
                          <a:spcPts val="0"/>
                        </a:spcAft>
                        <a:buClrTx/>
                        <a:buSzTx/>
                        <a:buFontTx/>
                        <a:buNone/>
                        <a:tabLst/>
                        <a:defRPr/>
                      </a:pPr>
                      <a:r>
                        <a:rPr kumimoji="1" lang="en-US" altLang="ja-JP" sz="1000" dirty="0">
                          <a:solidFill>
                            <a:sysClr val="windowText" lastClr="000000"/>
                          </a:solidFill>
                        </a:rPr>
                        <a:t>11</a:t>
                      </a:r>
                      <a:r>
                        <a:rPr kumimoji="1" lang="ja-JP" altLang="en-US" sz="1000" dirty="0">
                          <a:solidFill>
                            <a:sysClr val="windowText" lastClr="000000"/>
                          </a:solidFill>
                        </a:rPr>
                        <a:t>月</a:t>
                      </a:r>
                    </a:p>
                  </a:txBody>
                  <a:tcPr marL="68580" marR="68580" marT="34290" marB="34290">
                    <a:solidFill>
                      <a:schemeClr val="accent3">
                        <a:lumMod val="20000"/>
                        <a:lumOff val="80000"/>
                      </a:schemeClr>
                    </a:solidFill>
                  </a:tcPr>
                </a:tc>
                <a:tc>
                  <a:txBody>
                    <a:bodyPr/>
                    <a:lstStyle/>
                    <a:p>
                      <a:pPr marL="361950" marR="0" lvl="0" indent="-361950" algn="just" defTabSz="685813" rtl="0" eaLnBrk="1" fontAlgn="auto" latinLnBrk="0" hangingPunct="1">
                        <a:lnSpc>
                          <a:spcPct val="100000"/>
                        </a:lnSpc>
                        <a:spcBef>
                          <a:spcPts val="0"/>
                        </a:spcBef>
                        <a:spcAft>
                          <a:spcPts val="0"/>
                        </a:spcAft>
                        <a:buClrTx/>
                        <a:buSzTx/>
                        <a:buFontTx/>
                        <a:buNone/>
                        <a:tabLst/>
                        <a:defRPr/>
                      </a:pPr>
                      <a:r>
                        <a:rPr kumimoji="1" lang="en-US" altLang="ja-JP" sz="1000" dirty="0">
                          <a:solidFill>
                            <a:sysClr val="windowText" lastClr="000000"/>
                          </a:solidFill>
                        </a:rPr>
                        <a:t>2.3.2</a:t>
                      </a:r>
                      <a:endParaRPr kumimoji="1" lang="ja-JP" altLang="en-US"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108000" marR="0" lvl="0" indent="-108000" algn="just" defTabSz="685813"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dirty="0">
                          <a:solidFill>
                            <a:sysClr val="windowText" lastClr="000000"/>
                          </a:solidFill>
                        </a:rPr>
                        <a:t>ドメイン</a:t>
                      </a:r>
                      <a:r>
                        <a:rPr kumimoji="1" lang="en-US" altLang="ja-JP" sz="1000" dirty="0">
                          <a:solidFill>
                            <a:sysClr val="windowText" lastClr="000000"/>
                          </a:solidFill>
                        </a:rPr>
                        <a:t>(</a:t>
                      </a:r>
                      <a:r>
                        <a:rPr kumimoji="1" lang="ja-JP" altLang="en-US" sz="1000" dirty="0">
                          <a:solidFill>
                            <a:sysClr val="windowText" lastClr="000000"/>
                          </a:solidFill>
                        </a:rPr>
                        <a:t>名前空間</a:t>
                      </a:r>
                      <a:r>
                        <a:rPr kumimoji="1" lang="en-US" altLang="ja-JP" sz="1000" dirty="0">
                          <a:solidFill>
                            <a:sysClr val="windowText" lastClr="000000"/>
                          </a:solidFill>
                        </a:rPr>
                        <a:t>)</a:t>
                      </a:r>
                      <a:r>
                        <a:rPr kumimoji="1" lang="ja-JP" altLang="en-US" sz="1000" dirty="0">
                          <a:solidFill>
                            <a:sysClr val="windowText" lastClr="000000"/>
                          </a:solidFill>
                        </a:rPr>
                        <a:t>の変更</a:t>
                      </a:r>
                    </a:p>
                  </a:txBody>
                  <a:tcPr marL="68580" marR="68580" marT="34290" marB="34290">
                    <a:solidFill>
                      <a:schemeClr val="accent3">
                        <a:lumMod val="20000"/>
                        <a:lumOff val="80000"/>
                      </a:schemeClr>
                    </a:solidFill>
                  </a:tcPr>
                </a:tc>
                <a:tc>
                  <a:txBody>
                    <a:bodyPr/>
                    <a:lstStyle/>
                    <a:p>
                      <a:pPr marL="108000" indent="-108000" algn="just" defTabSz="685813" rtl="0" eaLnBrk="1" latinLnBrk="0" hangingPunct="1">
                        <a:buFont typeface="Wingdings" panose="05000000000000000000" pitchFamily="2" charset="2"/>
                        <a:buChar char="l"/>
                      </a:pPr>
                      <a:r>
                        <a:rPr kumimoji="1" lang="en-US" altLang="ja-JP" sz="1000" kern="1200" dirty="0">
                          <a:solidFill>
                            <a:sysClr val="windowText" lastClr="000000"/>
                          </a:solidFill>
                          <a:latin typeface="+mn-lt"/>
                          <a:ea typeface="+mn-ea"/>
                          <a:cs typeface="+mn-cs"/>
                        </a:rPr>
                        <a:t>IMI</a:t>
                      </a:r>
                      <a:r>
                        <a:rPr kumimoji="1" lang="ja-JP" altLang="en-US" sz="1000" kern="1200" dirty="0">
                          <a:solidFill>
                            <a:sysClr val="windowText" lastClr="000000"/>
                          </a:solidFill>
                          <a:latin typeface="+mn-lt"/>
                          <a:ea typeface="+mn-ea"/>
                          <a:cs typeface="+mn-cs"/>
                        </a:rPr>
                        <a:t>サイト開設</a:t>
                      </a:r>
                    </a:p>
                  </a:txBody>
                  <a:tcPr marL="68580" marR="68580" marT="34290" marB="34290">
                    <a:solidFill>
                      <a:schemeClr val="accent3">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1">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10007"/>
                  </a:ext>
                </a:extLst>
              </a:tr>
              <a:tr h="0">
                <a:tc rowSpan="2">
                  <a:txBody>
                    <a:bodyPr/>
                    <a:lstStyle/>
                    <a:p>
                      <a:pPr algn="just"/>
                      <a:r>
                        <a:rPr kumimoji="1" lang="en-US" altLang="ja-JP" sz="1000" dirty="0">
                          <a:solidFill>
                            <a:sysClr val="windowText" lastClr="000000"/>
                          </a:solidFill>
                        </a:rPr>
                        <a:t>2017</a:t>
                      </a:r>
                      <a:endParaRPr kumimoji="1" lang="ja-JP" altLang="en-US"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361950" indent="-361950" algn="ctr"/>
                      <a:r>
                        <a:rPr kumimoji="1" lang="en-US" altLang="ja-JP" sz="1000" dirty="0">
                          <a:solidFill>
                            <a:sysClr val="windowText" lastClr="000000"/>
                          </a:solidFill>
                        </a:rPr>
                        <a:t>3</a:t>
                      </a:r>
                      <a:r>
                        <a:rPr kumimoji="1" lang="ja-JP" altLang="en-US" sz="1000" dirty="0">
                          <a:solidFill>
                            <a:sysClr val="windowText" lastClr="000000"/>
                          </a:solidFill>
                        </a:rPr>
                        <a:t>月</a:t>
                      </a:r>
                      <a:endParaRPr kumimoji="1" lang="en-US" altLang="ja-JP"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361950" indent="-361950" algn="just"/>
                      <a:r>
                        <a:rPr kumimoji="1" lang="en-US" altLang="ja-JP" sz="1000" dirty="0">
                          <a:solidFill>
                            <a:sysClr val="windowText" lastClr="000000"/>
                          </a:solidFill>
                        </a:rPr>
                        <a:t>2.4.0</a:t>
                      </a:r>
                    </a:p>
                  </a:txBody>
                  <a:tcPr marL="68580" marR="68580" marT="34290" marB="34290">
                    <a:solidFill>
                      <a:schemeClr val="accent3">
                        <a:lumMod val="20000"/>
                        <a:lumOff val="80000"/>
                      </a:schemeClr>
                    </a:solidFill>
                  </a:tcPr>
                </a:tc>
                <a:tc>
                  <a:txBody>
                    <a:bodyPr/>
                    <a:lstStyle/>
                    <a:p>
                      <a:pPr marL="108000" indent="-108000" algn="just">
                        <a:buFont typeface="Wingdings" panose="05000000000000000000" pitchFamily="2" charset="2"/>
                        <a:buChar char="l"/>
                      </a:pPr>
                      <a:r>
                        <a:rPr kumimoji="1" lang="ja-JP" altLang="en-US" sz="1000" dirty="0">
                          <a:solidFill>
                            <a:sysClr val="windowText" lastClr="000000"/>
                          </a:solidFill>
                        </a:rPr>
                        <a:t>プロパティ用語「</a:t>
                      </a:r>
                      <a:r>
                        <a:rPr kumimoji="1" lang="en-US" altLang="ja-JP" sz="1000" dirty="0">
                          <a:solidFill>
                            <a:sysClr val="windowText" lastClr="000000"/>
                          </a:solidFill>
                        </a:rPr>
                        <a:t>ID</a:t>
                      </a:r>
                      <a:r>
                        <a:rPr kumimoji="1" lang="ja-JP" altLang="en-US" sz="1000" dirty="0">
                          <a:solidFill>
                            <a:sysClr val="windowText" lastClr="000000"/>
                          </a:solidFill>
                        </a:rPr>
                        <a:t>」「表記」「参照」「画像」「説明」の定義改善</a:t>
                      </a:r>
                      <a:endParaRPr kumimoji="1" lang="en-US" altLang="ja-JP" sz="1000" dirty="0">
                        <a:solidFill>
                          <a:sysClr val="windowText" lastClr="000000"/>
                        </a:solidFill>
                      </a:endParaRPr>
                    </a:p>
                    <a:p>
                      <a:pPr marL="108000" indent="-108000" algn="just">
                        <a:buFont typeface="Wingdings" panose="05000000000000000000" pitchFamily="2" charset="2"/>
                        <a:buChar char="l"/>
                      </a:pPr>
                      <a:r>
                        <a:rPr kumimoji="1" lang="ja-JP" altLang="en-US" sz="1000" dirty="0">
                          <a:solidFill>
                            <a:sysClr val="windowText" lastClr="000000"/>
                          </a:solidFill>
                        </a:rPr>
                        <a:t>要望が高い</a:t>
                      </a:r>
                      <a:r>
                        <a:rPr kumimoji="1" lang="en-US" altLang="ja-JP" sz="1000" dirty="0">
                          <a:solidFill>
                            <a:sysClr val="windowText" lastClr="000000"/>
                          </a:solidFill>
                        </a:rPr>
                        <a:t>9</a:t>
                      </a:r>
                      <a:r>
                        <a:rPr kumimoji="1" lang="ja-JP" altLang="en-US" sz="1000" dirty="0" err="1">
                          <a:solidFill>
                            <a:sysClr val="windowText" lastClr="000000"/>
                          </a:solidFill>
                        </a:rPr>
                        <a:t>つの</a:t>
                      </a:r>
                      <a:r>
                        <a:rPr kumimoji="1" lang="ja-JP" altLang="en-US" sz="1000" dirty="0">
                          <a:solidFill>
                            <a:sysClr val="windowText" lastClr="000000"/>
                          </a:solidFill>
                        </a:rPr>
                        <a:t>クラス用語追加</a:t>
                      </a:r>
                    </a:p>
                  </a:txBody>
                  <a:tcPr marL="68580" marR="68580" marT="34290" marB="34290">
                    <a:solidFill>
                      <a:schemeClr val="accent3">
                        <a:lumMod val="20000"/>
                        <a:lumOff val="80000"/>
                      </a:schemeClr>
                    </a:solidFill>
                  </a:tcPr>
                </a:tc>
                <a:tc>
                  <a:txBody>
                    <a:bodyPr/>
                    <a:lstStyle/>
                    <a:p>
                      <a:pPr marL="108000" indent="-108000" algn="just" defTabSz="685813" rtl="0" eaLnBrk="1" latinLnBrk="0" hangingPunct="1">
                        <a:buFont typeface="Wingdings" panose="05000000000000000000" pitchFamily="2" charset="2"/>
                        <a:buChar char="l"/>
                      </a:pPr>
                      <a:r>
                        <a:rPr kumimoji="1" lang="ja-JP" altLang="en-US" sz="1000" kern="1200" dirty="0">
                          <a:solidFill>
                            <a:sysClr val="windowText" lastClr="000000"/>
                          </a:solidFill>
                          <a:latin typeface="+mn-lt"/>
                          <a:ea typeface="+mn-ea"/>
                          <a:cs typeface="+mn-cs"/>
                        </a:rPr>
                        <a:t>パブコメ反映</a:t>
                      </a:r>
                      <a:endParaRPr kumimoji="1" lang="en-US" altLang="ja-JP" sz="1000" kern="1200" dirty="0">
                        <a:solidFill>
                          <a:sysClr val="windowText" lastClr="000000"/>
                        </a:solidFill>
                        <a:latin typeface="+mn-lt"/>
                        <a:ea typeface="+mn-ea"/>
                        <a:cs typeface="+mn-cs"/>
                      </a:endParaRPr>
                    </a:p>
                    <a:p>
                      <a:pPr marL="108000" indent="-108000" algn="just" defTabSz="685813" rtl="0" eaLnBrk="1" latinLnBrk="0" hangingPunct="1">
                        <a:buFont typeface="Wingdings" panose="05000000000000000000" pitchFamily="2" charset="2"/>
                        <a:buChar char="l"/>
                      </a:pPr>
                      <a:r>
                        <a:rPr kumimoji="1" lang="ja-JP" altLang="en-US" sz="1000" kern="1200" dirty="0">
                          <a:solidFill>
                            <a:sysClr val="windowText" lastClr="000000"/>
                          </a:solidFill>
                          <a:latin typeface="+mn-lt"/>
                          <a:ea typeface="+mn-ea"/>
                          <a:cs typeface="+mn-cs"/>
                        </a:rPr>
                        <a:t>実運用フィードバック</a:t>
                      </a:r>
                    </a:p>
                  </a:txBody>
                  <a:tcPr marL="68580" marR="68580" marT="34290" marB="34290">
                    <a:solidFill>
                      <a:schemeClr val="accent3">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1">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endParaRPr kumimoji="1" lang="ja-JP" altLang="en-US" sz="1000" dirty="0">
                        <a:solidFill>
                          <a:sysClr val="windowText" lastClr="000000"/>
                        </a:solidFill>
                      </a:endParaRPr>
                    </a:p>
                  </a:txBody>
                  <a:tcPr marL="68580" marR="68580" marT="34290" marB="34290" anchor="ctr">
                    <a:solidFill>
                      <a:schemeClr val="accent2">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752109407"/>
                  </a:ext>
                </a:extLst>
              </a:tr>
              <a:tr h="754380">
                <a:tc vMerge="1">
                  <a:txBody>
                    <a:bodyPr/>
                    <a:lstStyle/>
                    <a:p>
                      <a:pPr algn="just"/>
                      <a:endParaRPr kumimoji="1" lang="ja-JP" altLang="en-US" sz="1000" dirty="0">
                        <a:solidFill>
                          <a:sysClr val="windowText" lastClr="000000"/>
                        </a:solidFill>
                      </a:endParaRPr>
                    </a:p>
                  </a:txBody>
                  <a:tcPr marL="68580" marR="68580" marT="34290" marB="34290"/>
                </a:tc>
                <a:tc>
                  <a:txBody>
                    <a:bodyPr/>
                    <a:lstStyle/>
                    <a:p>
                      <a:pPr marL="361950" marR="0" lvl="0" indent="-361950" algn="ctr" defTabSz="685813" rtl="0" eaLnBrk="1" fontAlgn="auto" latinLnBrk="0" hangingPunct="1">
                        <a:lnSpc>
                          <a:spcPct val="100000"/>
                        </a:lnSpc>
                        <a:spcBef>
                          <a:spcPts val="0"/>
                        </a:spcBef>
                        <a:spcAft>
                          <a:spcPts val="0"/>
                        </a:spcAft>
                        <a:buClrTx/>
                        <a:buSzTx/>
                        <a:buFontTx/>
                        <a:buNone/>
                        <a:tabLst/>
                        <a:defRPr/>
                      </a:pPr>
                      <a:r>
                        <a:rPr kumimoji="1" lang="en-US" altLang="ja-JP" sz="1000" dirty="0">
                          <a:solidFill>
                            <a:sysClr val="windowText" lastClr="000000"/>
                          </a:solidFill>
                        </a:rPr>
                        <a:t>11</a:t>
                      </a:r>
                      <a:r>
                        <a:rPr kumimoji="1" lang="ja-JP" altLang="en-US" sz="1000" dirty="0">
                          <a:solidFill>
                            <a:sysClr val="windowText" lastClr="000000"/>
                          </a:solidFill>
                        </a:rPr>
                        <a:t>月</a:t>
                      </a:r>
                    </a:p>
                  </a:txBody>
                  <a:tcPr marL="68580" marR="68580" marT="34290" marB="34290">
                    <a:solidFill>
                      <a:schemeClr val="accent3">
                        <a:lumMod val="20000"/>
                        <a:lumOff val="80000"/>
                      </a:schemeClr>
                    </a:solidFill>
                  </a:tcPr>
                </a:tc>
                <a:tc>
                  <a:txBody>
                    <a:bodyPr/>
                    <a:lstStyle/>
                    <a:p>
                      <a:pPr marL="361950" marR="0" lvl="0" indent="-361950" algn="just" defTabSz="685813" rtl="0" eaLnBrk="1" fontAlgn="auto" latinLnBrk="0" hangingPunct="1">
                        <a:lnSpc>
                          <a:spcPct val="100000"/>
                        </a:lnSpc>
                        <a:spcBef>
                          <a:spcPts val="0"/>
                        </a:spcBef>
                        <a:spcAft>
                          <a:spcPts val="0"/>
                        </a:spcAft>
                        <a:buClrTx/>
                        <a:buSzTx/>
                        <a:buFontTx/>
                        <a:buNone/>
                        <a:tabLst/>
                        <a:defRPr/>
                      </a:pPr>
                      <a:r>
                        <a:rPr kumimoji="1" lang="en-US" altLang="ja-JP" sz="1000" dirty="0">
                          <a:solidFill>
                            <a:sysClr val="windowText" lastClr="000000"/>
                          </a:solidFill>
                        </a:rPr>
                        <a:t>2.4.1</a:t>
                      </a:r>
                      <a:endParaRPr kumimoji="1" lang="ja-JP" altLang="en-US" sz="1000" dirty="0">
                        <a:solidFill>
                          <a:sysClr val="windowText" lastClr="000000"/>
                        </a:solidFill>
                      </a:endParaRPr>
                    </a:p>
                  </a:txBody>
                  <a:tcPr marL="68580" marR="68580" marT="34290" marB="34290">
                    <a:solidFill>
                      <a:schemeClr val="accent3">
                        <a:lumMod val="20000"/>
                        <a:lumOff val="80000"/>
                      </a:schemeClr>
                    </a:solidFill>
                  </a:tcPr>
                </a:tc>
                <a:tc>
                  <a:txBody>
                    <a:bodyPr/>
                    <a:lstStyle/>
                    <a:p>
                      <a:pPr marL="108000" indent="-108000" algn="just">
                        <a:buFont typeface="Wingdings" panose="05000000000000000000" pitchFamily="2" charset="2"/>
                        <a:buChar char="l"/>
                      </a:pPr>
                      <a:r>
                        <a:rPr kumimoji="1" lang="ja-JP" altLang="en-US" sz="1000" dirty="0">
                          <a:solidFill>
                            <a:sysClr val="windowText" lastClr="000000"/>
                          </a:solidFill>
                        </a:rPr>
                        <a:t>クラス用語「事物型」に記述プロパティ</a:t>
                      </a:r>
                      <a:r>
                        <a:rPr kumimoji="1" lang="en-US" altLang="ja-JP" sz="1000" dirty="0">
                          <a:solidFill>
                            <a:sysClr val="windowText" lastClr="000000"/>
                          </a:solidFill>
                        </a:rPr>
                        <a:t>(</a:t>
                      </a:r>
                      <a:r>
                        <a:rPr kumimoji="1" lang="ja-JP" altLang="en-US" sz="1000" dirty="0">
                          <a:solidFill>
                            <a:sysClr val="windowText" lastClr="000000"/>
                          </a:solidFill>
                        </a:rPr>
                        <a:t>種別、説明</a:t>
                      </a:r>
                      <a:r>
                        <a:rPr kumimoji="1" lang="en-US" altLang="ja-JP" sz="1000" dirty="0">
                          <a:solidFill>
                            <a:sysClr val="windowText" lastClr="000000"/>
                          </a:solidFill>
                        </a:rPr>
                        <a:t>)</a:t>
                      </a:r>
                      <a:r>
                        <a:rPr kumimoji="1" lang="ja-JP" altLang="en-US" sz="1000" dirty="0">
                          <a:solidFill>
                            <a:sysClr val="windowText" lastClr="000000"/>
                          </a:solidFill>
                        </a:rPr>
                        <a:t>を追加</a:t>
                      </a:r>
                    </a:p>
                    <a:p>
                      <a:pPr marL="108000" indent="-108000" algn="just">
                        <a:buFont typeface="Wingdings" panose="05000000000000000000" pitchFamily="2" charset="2"/>
                        <a:buChar char="l"/>
                      </a:pPr>
                      <a:r>
                        <a:rPr kumimoji="1" lang="ja-JP" altLang="en-US" sz="1000" dirty="0">
                          <a:solidFill>
                            <a:sysClr val="windowText" lastClr="000000"/>
                          </a:solidFill>
                        </a:rPr>
                        <a:t>クラス用語「概念型」に以下プロパティを追加</a:t>
                      </a:r>
                    </a:p>
                    <a:p>
                      <a:pPr marL="171450" indent="-84138" algn="just">
                        <a:buFont typeface="Arial" panose="020B0604020202020204" pitchFamily="34" charset="0"/>
                        <a:buChar char="•"/>
                      </a:pPr>
                      <a:r>
                        <a:rPr kumimoji="1" lang="ja-JP" altLang="en-US" sz="1000" dirty="0">
                          <a:solidFill>
                            <a:sysClr val="windowText" lastClr="000000"/>
                          </a:solidFill>
                        </a:rPr>
                        <a:t>種別</a:t>
                      </a:r>
                    </a:p>
                    <a:p>
                      <a:pPr marL="171450" indent="-84138" algn="just">
                        <a:buFont typeface="Arial" panose="020B0604020202020204" pitchFamily="34" charset="0"/>
                        <a:buChar char="•"/>
                      </a:pPr>
                      <a:r>
                        <a:rPr kumimoji="1" lang="ja-JP" altLang="en-US" sz="1000" dirty="0">
                          <a:solidFill>
                            <a:sysClr val="windowText" lastClr="000000"/>
                          </a:solidFill>
                        </a:rPr>
                        <a:t>種別コード</a:t>
                      </a:r>
                    </a:p>
                    <a:p>
                      <a:pPr marL="171450" indent="-84138" algn="just">
                        <a:buFont typeface="Arial" panose="020B0604020202020204" pitchFamily="34" charset="0"/>
                        <a:buChar char="•"/>
                      </a:pPr>
                      <a:r>
                        <a:rPr kumimoji="1" lang="ja-JP" altLang="en-US" sz="1000" dirty="0">
                          <a:solidFill>
                            <a:sysClr val="windowText" lastClr="000000"/>
                          </a:solidFill>
                        </a:rPr>
                        <a:t>メタデータ</a:t>
                      </a:r>
                      <a:r>
                        <a:rPr kumimoji="1" lang="en-US" altLang="ja-JP" sz="1000" dirty="0">
                          <a:solidFill>
                            <a:sysClr val="windowText" lastClr="000000"/>
                          </a:solidFill>
                        </a:rPr>
                        <a:t>(</a:t>
                      </a:r>
                      <a:r>
                        <a:rPr kumimoji="1" lang="ja-JP" altLang="en-US" sz="1000" dirty="0">
                          <a:solidFill>
                            <a:sysClr val="windowText" lastClr="000000"/>
                          </a:solidFill>
                        </a:rPr>
                        <a:t>文書型</a:t>
                      </a:r>
                      <a:r>
                        <a:rPr kumimoji="1" lang="en-US" altLang="ja-JP" sz="1000" dirty="0">
                          <a:solidFill>
                            <a:sysClr val="windowText" lastClr="000000"/>
                          </a:solidFill>
                        </a:rPr>
                        <a:t>)</a:t>
                      </a:r>
                    </a:p>
                    <a:p>
                      <a:pPr marL="108000" indent="-108000" algn="just">
                        <a:buFont typeface="Wingdings" panose="05000000000000000000" pitchFamily="2" charset="2"/>
                        <a:buChar char="l"/>
                      </a:pPr>
                      <a:r>
                        <a:rPr kumimoji="1" lang="ja-JP" altLang="en-US" sz="1000" dirty="0">
                          <a:solidFill>
                            <a:sysClr val="windowText" lastClr="000000"/>
                          </a:solidFill>
                        </a:rPr>
                        <a:t>値の有無や数量を記述しやすく</a:t>
                      </a:r>
                    </a:p>
                  </a:txBody>
                  <a:tcPr marL="68580" marR="68580" marT="34290" marB="34290">
                    <a:solidFill>
                      <a:schemeClr val="accent3">
                        <a:lumMod val="20000"/>
                        <a:lumOff val="80000"/>
                      </a:schemeClr>
                    </a:solidFill>
                  </a:tcPr>
                </a:tc>
                <a:tc>
                  <a:txBody>
                    <a:bodyPr/>
                    <a:lstStyle/>
                    <a:p>
                      <a:pPr marL="108000" indent="-108000" algn="just" defTabSz="685813" rtl="0" eaLnBrk="1" latinLnBrk="0" hangingPunct="1">
                        <a:buFont typeface="Wingdings" panose="05000000000000000000" pitchFamily="2" charset="2"/>
                        <a:buChar char="l"/>
                      </a:pPr>
                      <a:r>
                        <a:rPr kumimoji="1" lang="ja-JP" altLang="en-US" sz="1000" kern="1200" dirty="0">
                          <a:solidFill>
                            <a:sysClr val="windowText" lastClr="000000"/>
                          </a:solidFill>
                          <a:latin typeface="+mn-lt"/>
                          <a:ea typeface="+mn-ea"/>
                          <a:cs typeface="+mn-cs"/>
                        </a:rPr>
                        <a:t>パブコメ反映</a:t>
                      </a:r>
                      <a:endParaRPr kumimoji="1" lang="en-US" altLang="ja-JP" sz="1000" kern="1200" dirty="0">
                        <a:solidFill>
                          <a:sysClr val="windowText" lastClr="000000"/>
                        </a:solidFill>
                        <a:latin typeface="+mn-lt"/>
                        <a:ea typeface="+mn-ea"/>
                        <a:cs typeface="+mn-cs"/>
                      </a:endParaRPr>
                    </a:p>
                    <a:p>
                      <a:pPr marL="108000" indent="-108000" algn="just" defTabSz="685813" rtl="0" eaLnBrk="1" latinLnBrk="0" hangingPunct="1">
                        <a:buFont typeface="Wingdings" panose="05000000000000000000" pitchFamily="2" charset="2"/>
                        <a:buChar char="l"/>
                      </a:pPr>
                      <a:r>
                        <a:rPr kumimoji="1" lang="ja-JP" altLang="en-US" sz="1000" kern="1200" dirty="0">
                          <a:solidFill>
                            <a:sysClr val="windowText" lastClr="000000"/>
                          </a:solidFill>
                          <a:latin typeface="+mn-lt"/>
                          <a:ea typeface="+mn-ea"/>
                          <a:cs typeface="+mn-cs"/>
                        </a:rPr>
                        <a:t>実運用フィードバック</a:t>
                      </a:r>
                      <a:endParaRPr kumimoji="1" lang="en-US" altLang="ja-JP" sz="1000" kern="1200" dirty="0">
                        <a:solidFill>
                          <a:sysClr val="windowText" lastClr="000000"/>
                        </a:solidFill>
                        <a:latin typeface="+mn-lt"/>
                        <a:ea typeface="+mn-ea"/>
                        <a:cs typeface="+mn-cs"/>
                      </a:endParaRPr>
                    </a:p>
                    <a:p>
                      <a:pPr marL="108000" indent="-108000" algn="just" defTabSz="685813" rtl="0" eaLnBrk="1" latinLnBrk="0" hangingPunct="1">
                        <a:buFont typeface="Wingdings" panose="05000000000000000000" pitchFamily="2" charset="2"/>
                        <a:buChar char="l"/>
                      </a:pPr>
                      <a:r>
                        <a:rPr kumimoji="1" lang="ja-JP" altLang="en-US" sz="1000" kern="1200" dirty="0">
                          <a:solidFill>
                            <a:sysClr val="windowText" lastClr="000000"/>
                          </a:solidFill>
                          <a:latin typeface="+mn-lt"/>
                          <a:ea typeface="+mn-ea"/>
                          <a:cs typeface="+mn-cs"/>
                        </a:rPr>
                        <a:t>推奨データセット対応</a:t>
                      </a:r>
                    </a:p>
                  </a:txBody>
                  <a:tcPr marL="68580" marR="68580" marT="34290" marB="34290">
                    <a:solidFill>
                      <a:schemeClr val="accent3">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1">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2">
                        <a:lumMod val="20000"/>
                        <a:lumOff val="80000"/>
                      </a:schemeClr>
                    </a:solidFill>
                  </a:tcPr>
                </a:tc>
                <a:tc>
                  <a:txBody>
                    <a:bodyPr/>
                    <a:lstStyle/>
                    <a:p>
                      <a:pPr algn="ctr"/>
                      <a:r>
                        <a:rPr kumimoji="1" lang="ja-JP" altLang="en-US" sz="1000" dirty="0">
                          <a:solidFill>
                            <a:sysClr val="windowText" lastClr="000000"/>
                          </a:solidFill>
                        </a:rPr>
                        <a:t>○</a:t>
                      </a: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1406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B76323C3-568D-48CC-846E-30C5E0A337E6}"/>
              </a:ext>
            </a:extLst>
          </p:cNvPr>
          <p:cNvSpPr>
            <a:spLocks noGrp="1"/>
          </p:cNvSpPr>
          <p:nvPr>
            <p:ph type="title"/>
          </p:nvPr>
        </p:nvSpPr>
        <p:spPr/>
        <p:txBody>
          <a:bodyPr/>
          <a:lstStyle/>
          <a:p>
            <a:r>
              <a:rPr kumimoji="1" lang="ja-JP" altLang="en-US" dirty="0"/>
              <a:t>どうやって使うの</a:t>
            </a:r>
            <a:r>
              <a:rPr kumimoji="1" lang="en-US" altLang="ja-JP" dirty="0"/>
              <a:t>?</a:t>
            </a:r>
            <a:endParaRPr kumimoji="1" lang="ja-JP" altLang="en-US" dirty="0"/>
          </a:p>
        </p:txBody>
      </p:sp>
      <p:sp>
        <p:nvSpPr>
          <p:cNvPr id="9" name="テキスト プレースホルダー 8">
            <a:extLst>
              <a:ext uri="{FF2B5EF4-FFF2-40B4-BE49-F238E27FC236}">
                <a16:creationId xmlns:a16="http://schemas.microsoft.com/office/drawing/2014/main" id="{24C78EFA-B195-4306-BD42-924932864AAD}"/>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D330C430-5130-4815-B0F9-C455C96FECE1}"/>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D20CDE59-AAB0-4271-9F2A-9461D2036C66}"/>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FDE1A32F-44C8-4582-9072-BEA56F50F694}"/>
              </a:ext>
            </a:extLst>
          </p:cNvPr>
          <p:cNvSpPr>
            <a:spLocks noGrp="1"/>
          </p:cNvSpPr>
          <p:nvPr>
            <p:ph type="sldNum" sz="quarter" idx="12"/>
          </p:nvPr>
        </p:nvSpPr>
        <p:spPr/>
        <p:txBody>
          <a:bodyPr/>
          <a:lstStyle/>
          <a:p>
            <a:fld id="{4E00CBAF-2DCF-45E8-AE4D-519FB9E10F75}" type="slidenum">
              <a:rPr kumimoji="1" lang="ja-JP" altLang="en-US" smtClean="0"/>
              <a:t>22</a:t>
            </a:fld>
            <a:endParaRPr kumimoji="1" lang="ja-JP" altLang="en-US"/>
          </a:p>
        </p:txBody>
      </p:sp>
    </p:spTree>
    <p:extLst>
      <p:ext uri="{BB962C8B-B14F-4D97-AF65-F5344CB8AC3E}">
        <p14:creationId xmlns:p14="http://schemas.microsoft.com/office/powerpoint/2010/main" val="46767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p:txBody>
          <a:bodyPr/>
          <a:lstStyle/>
          <a:p>
            <a:pPr>
              <a:tabLst>
                <a:tab pos="4659313" algn="l"/>
              </a:tabLst>
            </a:pPr>
            <a:r>
              <a:rPr lang="ja-JP" altLang="en-US" dirty="0"/>
              <a:t>推奨データセット等既存テンプレートを利用すると、</a:t>
            </a:r>
            <a:r>
              <a:rPr lang="en-US" altLang="ja-JP" dirty="0"/>
              <a:t>2.</a:t>
            </a:r>
            <a:r>
              <a:rPr lang="ja-JP" altLang="en-US" dirty="0"/>
              <a:t>の 手順を大幅に割愛できます。</a:t>
            </a:r>
            <a:endParaRPr lang="en-US" altLang="ja-JP" dirty="0"/>
          </a:p>
        </p:txBody>
      </p:sp>
      <p:graphicFrame>
        <p:nvGraphicFramePr>
          <p:cNvPr id="31" name="コンテンツ プレースホルダー 6"/>
          <p:cNvGraphicFramePr>
            <a:graphicFrameLocks noGrp="1"/>
          </p:cNvGraphicFramePr>
          <p:nvPr>
            <p:ph idx="13"/>
            <p:extLst>
              <p:ext uri="{D42A27DB-BD31-4B8C-83A1-F6EECF244321}">
                <p14:modId xmlns:p14="http://schemas.microsoft.com/office/powerpoint/2010/main" val="3524335120"/>
              </p:ext>
            </p:extLst>
          </p:nvPr>
        </p:nvGraphicFramePr>
        <p:xfrm>
          <a:off x="498484" y="2695083"/>
          <a:ext cx="8453424" cy="3793906"/>
        </p:xfrm>
        <a:graphic>
          <a:graphicData uri="http://schemas.openxmlformats.org/drawingml/2006/table">
            <a:tbl>
              <a:tblPr/>
              <a:tblGrid>
                <a:gridCol w="756000">
                  <a:extLst>
                    <a:ext uri="{9D8B030D-6E8A-4147-A177-3AD203B41FA5}">
                      <a16:colId xmlns:a16="http://schemas.microsoft.com/office/drawing/2014/main" val="20000"/>
                    </a:ext>
                  </a:extLst>
                </a:gridCol>
                <a:gridCol w="1099632">
                  <a:extLst>
                    <a:ext uri="{9D8B030D-6E8A-4147-A177-3AD203B41FA5}">
                      <a16:colId xmlns:a16="http://schemas.microsoft.com/office/drawing/2014/main" val="20001"/>
                    </a:ext>
                  </a:extLst>
                </a:gridCol>
                <a:gridCol w="1099632">
                  <a:extLst>
                    <a:ext uri="{9D8B030D-6E8A-4147-A177-3AD203B41FA5}">
                      <a16:colId xmlns:a16="http://schemas.microsoft.com/office/drawing/2014/main" val="20002"/>
                    </a:ext>
                  </a:extLst>
                </a:gridCol>
                <a:gridCol w="1099632">
                  <a:extLst>
                    <a:ext uri="{9D8B030D-6E8A-4147-A177-3AD203B41FA5}">
                      <a16:colId xmlns:a16="http://schemas.microsoft.com/office/drawing/2014/main" val="20003"/>
                    </a:ext>
                  </a:extLst>
                </a:gridCol>
                <a:gridCol w="1099632">
                  <a:extLst>
                    <a:ext uri="{9D8B030D-6E8A-4147-A177-3AD203B41FA5}">
                      <a16:colId xmlns:a16="http://schemas.microsoft.com/office/drawing/2014/main" val="20004"/>
                    </a:ext>
                  </a:extLst>
                </a:gridCol>
                <a:gridCol w="1099632">
                  <a:extLst>
                    <a:ext uri="{9D8B030D-6E8A-4147-A177-3AD203B41FA5}">
                      <a16:colId xmlns:a16="http://schemas.microsoft.com/office/drawing/2014/main" val="20005"/>
                    </a:ext>
                  </a:extLst>
                </a:gridCol>
                <a:gridCol w="1099632">
                  <a:extLst>
                    <a:ext uri="{9D8B030D-6E8A-4147-A177-3AD203B41FA5}">
                      <a16:colId xmlns:a16="http://schemas.microsoft.com/office/drawing/2014/main" val="20006"/>
                    </a:ext>
                  </a:extLst>
                </a:gridCol>
                <a:gridCol w="1099632">
                  <a:extLst>
                    <a:ext uri="{9D8B030D-6E8A-4147-A177-3AD203B41FA5}">
                      <a16:colId xmlns:a16="http://schemas.microsoft.com/office/drawing/2014/main" val="20007"/>
                    </a:ext>
                  </a:extLst>
                </a:gridCol>
              </a:tblGrid>
              <a:tr h="194629">
                <a:tc>
                  <a:txBody>
                    <a:bodyPr/>
                    <a:lstStyle/>
                    <a:p>
                      <a:pPr algn="l" fontAlgn="t"/>
                      <a:endPar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t"/>
                      <a:r>
                        <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rPr>
                        <a:t>対象選定</a:t>
                      </a:r>
                      <a:endPar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F0FF"/>
                    </a:solidFill>
                  </a:tcPr>
                </a:tc>
                <a:tc>
                  <a:txBody>
                    <a:bodyPr/>
                    <a:lstStyle/>
                    <a:p>
                      <a:pPr algn="ctr" fontAlgn="t"/>
                      <a:r>
                        <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rPr>
                        <a:t>1</a:t>
                      </a:r>
                      <a:r>
                        <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rPr>
                        <a:t> データ項目選定</a:t>
                      </a:r>
                      <a:endPar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E1FF"/>
                    </a:solidFill>
                  </a:tcPr>
                </a:tc>
                <a:tc>
                  <a:txBody>
                    <a:bodyPr/>
                    <a:lstStyle/>
                    <a:p>
                      <a:pPr algn="ctr" fontAlgn="t"/>
                      <a:r>
                        <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rPr>
                        <a:t>2-7</a:t>
                      </a:r>
                      <a:r>
                        <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rPr>
                        <a:t> データ項目定義</a:t>
                      </a:r>
                      <a:endPar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3E1FF"/>
                    </a:solidFill>
                  </a:tcPr>
                </a:tc>
                <a:tc>
                  <a:txBody>
                    <a:bodyPr/>
                    <a:lstStyle/>
                    <a:p>
                      <a:pPr algn="ctr" fontAlgn="t"/>
                      <a:r>
                        <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rPr>
                        <a:t>1-2</a:t>
                      </a:r>
                      <a:r>
                        <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rPr>
                        <a:t> データ形式定義</a:t>
                      </a:r>
                      <a:endPar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D2FF"/>
                    </a:solidFill>
                  </a:tcPr>
                </a:tc>
                <a:tc>
                  <a:txBody>
                    <a:bodyPr/>
                    <a:lstStyle/>
                    <a:p>
                      <a:pPr algn="ctr" fontAlgn="t"/>
                      <a:r>
                        <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rPr>
                        <a:t>3-4</a:t>
                      </a:r>
                      <a:r>
                        <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rPr>
                        <a:t> データ作成</a:t>
                      </a:r>
                      <a:endPar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D2FF"/>
                    </a:solidFill>
                  </a:tcPr>
                </a:tc>
                <a:tc>
                  <a:txBody>
                    <a:bodyPr/>
                    <a:lstStyle/>
                    <a:p>
                      <a:pPr algn="ctr" fontAlgn="t"/>
                      <a:r>
                        <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rPr>
                        <a:t>1-2</a:t>
                      </a:r>
                      <a:r>
                        <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rPr>
                        <a:t> 公開</a:t>
                      </a:r>
                      <a:endPar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4DE"/>
                    </a:solidFill>
                  </a:tcPr>
                </a:tc>
                <a:tc>
                  <a:txBody>
                    <a:bodyPr/>
                    <a:lstStyle/>
                    <a:p>
                      <a:pPr algn="ctr" fontAlgn="t"/>
                      <a:r>
                        <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rPr>
                        <a:t>3-4</a:t>
                      </a:r>
                      <a:r>
                        <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rPr>
                        <a:t> 運用</a:t>
                      </a:r>
                      <a:endPar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4DE"/>
                    </a:solidFill>
                  </a:tcPr>
                </a:tc>
                <a:extLst>
                  <a:ext uri="{0D108BD9-81ED-4DB2-BD59-A6C34878D82A}">
                    <a16:rowId xmlns:a16="http://schemas.microsoft.com/office/drawing/2014/main" val="10000"/>
                  </a:ext>
                </a:extLst>
              </a:tr>
              <a:tr h="1439277">
                <a:tc>
                  <a:txBody>
                    <a:bodyPr/>
                    <a:lstStyle/>
                    <a:p>
                      <a:pPr algn="l" fontAlgn="t"/>
                      <a:r>
                        <a:rPr lang="ja-JP" altLang="en-US" sz="800" b="1" i="0" u="none" strike="noStrike" dirty="0">
                          <a:solidFill>
                            <a:srgbClr val="FFFFFF"/>
                          </a:solidFill>
                          <a:effectLst/>
                          <a:latin typeface="IPAゴシック" panose="020B0509000000000000" pitchFamily="49" charset="-128"/>
                          <a:ea typeface="IPAゴシック" panose="020B0509000000000000" pitchFamily="49" charset="-128"/>
                        </a:rPr>
                        <a:t>実施内容</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7F09"/>
                    </a:solidFill>
                  </a:tcPr>
                </a:tc>
                <a:tc>
                  <a:txBody>
                    <a:bodyPr/>
                    <a:lstStyle/>
                    <a:p>
                      <a:pPr algn="l" rtl="0" fontAlgn="t"/>
                      <a:endPar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7"/>
                    </a:solidFill>
                  </a:tcPr>
                </a:tc>
                <a:tc>
                  <a:txBody>
                    <a:bodyPr/>
                    <a:lstStyle/>
                    <a:p>
                      <a:pPr algn="l" rtl="0" fontAlgn="t"/>
                      <a:endPar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7"/>
                    </a:solidFill>
                  </a:tcPr>
                </a:tc>
                <a:tc>
                  <a:txBody>
                    <a:bodyPr/>
                    <a:lstStyle/>
                    <a:p>
                      <a:pPr algn="l" rtl="0" fontAlgn="t"/>
                      <a:endPar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7"/>
                    </a:solidFill>
                  </a:tcPr>
                </a:tc>
                <a:tc>
                  <a:txBody>
                    <a:bodyPr/>
                    <a:lstStyle/>
                    <a:p>
                      <a:pPr algn="l" rtl="0" fontAlgn="t"/>
                      <a:endPar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7"/>
                    </a:solidFill>
                  </a:tcPr>
                </a:tc>
                <a:tc>
                  <a:txBody>
                    <a:bodyPr/>
                    <a:lstStyle/>
                    <a:p>
                      <a:pPr algn="l" rtl="0" fontAlgn="t"/>
                      <a:endParaRPr lang="en-US" altLang="ja-JP"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7"/>
                    </a:solidFill>
                  </a:tcPr>
                </a:tc>
                <a:tc>
                  <a:txBody>
                    <a:bodyPr/>
                    <a:lstStyle/>
                    <a:p>
                      <a:pPr algn="l" rtl="0" fontAlgn="t"/>
                      <a:endPar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7"/>
                    </a:solidFill>
                  </a:tcPr>
                </a:tc>
                <a:tc>
                  <a:txBody>
                    <a:bodyPr/>
                    <a:lstStyle/>
                    <a:p>
                      <a:pPr algn="l" rtl="0" fontAlgn="t"/>
                      <a:endParaRPr lang="ja-JP" altLang="en-US" sz="800" b="0" i="0" u="none" strike="noStrike" dirty="0">
                        <a:solidFill>
                          <a:srgbClr val="000000"/>
                        </a:solidFill>
                        <a:effectLst/>
                        <a:latin typeface="IPAゴシック" panose="020B0509000000000000" pitchFamily="49" charset="-128"/>
                        <a:ea typeface="IPAゴシック" panose="020B0509000000000000" pitchFamily="49" charset="-128"/>
                      </a:endParaRPr>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7"/>
                    </a:solidFill>
                  </a:tcPr>
                </a:tc>
                <a:extLst>
                  <a:ext uri="{0D108BD9-81ED-4DB2-BD59-A6C34878D82A}">
                    <a16:rowId xmlns:a16="http://schemas.microsoft.com/office/drawing/2014/main" val="10001"/>
                  </a:ext>
                </a:extLst>
              </a:tr>
              <a:tr h="1440000">
                <a:tc>
                  <a:txBody>
                    <a:bodyPr/>
                    <a:lstStyle/>
                    <a:p>
                      <a:pPr algn="just" fontAlgn="t"/>
                      <a:r>
                        <a:rPr lang="ja-JP" altLang="en-US" sz="800" b="1" i="0" u="none" strike="noStrike" dirty="0">
                          <a:solidFill>
                            <a:srgbClr val="FFFFFF"/>
                          </a:solidFill>
                          <a:effectLst/>
                          <a:latin typeface="IPAゴシック" panose="020B0509000000000000" pitchFamily="49" charset="-128"/>
                          <a:ea typeface="IPAゴシック" panose="020B0509000000000000" pitchFamily="49" charset="-128"/>
                        </a:rPr>
                        <a:t>作業対象</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20000">
                <a:tc>
                  <a:txBody>
                    <a:bodyPr/>
                    <a:lstStyle/>
                    <a:p>
                      <a:pPr algn="just" fontAlgn="t"/>
                      <a:r>
                        <a:rPr lang="ja-JP" altLang="en-US" sz="800" b="1" i="0" u="none" strike="noStrike" dirty="0">
                          <a:solidFill>
                            <a:srgbClr val="FFFFFF"/>
                          </a:solidFill>
                          <a:effectLst/>
                          <a:latin typeface="IPAゴシック" panose="020B0509000000000000" pitchFamily="49" charset="-128"/>
                          <a:ea typeface="IPAゴシック" panose="020B0509000000000000" pitchFamily="49" charset="-128"/>
                        </a:rPr>
                        <a:t>参照資料等</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50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endParaRPr kumimoji="1" lang="ja-JP" altLang="en-US" dirty="0"/>
                    </a:p>
                  </a:txBody>
                  <a:tcPr marL="72000" marR="7200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2" name="タイトル 1"/>
          <p:cNvSpPr>
            <a:spLocks noGrp="1"/>
          </p:cNvSpPr>
          <p:nvPr>
            <p:ph type="title"/>
          </p:nvPr>
        </p:nvSpPr>
        <p:spPr/>
        <p:txBody>
          <a:bodyPr/>
          <a:lstStyle/>
          <a:p>
            <a:r>
              <a:rPr lang="en-US" altLang="ja-JP" dirty="0"/>
              <a:t>IMI</a:t>
            </a:r>
            <a:r>
              <a:rPr lang="ja-JP" altLang="en-US" dirty="0"/>
              <a:t>に対応したデータ公開の流れ</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endParaRPr kumimoji="1" lang="ja-JP" altLang="en-US" dirty="0"/>
          </a:p>
        </p:txBody>
      </p:sp>
      <p:sp>
        <p:nvSpPr>
          <p:cNvPr id="6" name="スライド番号プレースホルダー 5"/>
          <p:cNvSpPr>
            <a:spLocks noGrp="1"/>
          </p:cNvSpPr>
          <p:nvPr>
            <p:ph type="sldNum" sz="quarter" idx="12"/>
          </p:nvPr>
        </p:nvSpPr>
        <p:spPr/>
        <p:txBody>
          <a:bodyPr/>
          <a:lstStyle/>
          <a:p>
            <a:fld id="{D25C2A8B-2F9F-4A0B-BCF7-C7F607CD6F31}" type="slidenum">
              <a:rPr kumimoji="1" lang="ja-JP" altLang="en-US" smtClean="0"/>
              <a:t>23</a:t>
            </a:fld>
            <a:endParaRPr kumimoji="1" lang="ja-JP" altLang="en-US" dirty="0"/>
          </a:p>
        </p:txBody>
      </p:sp>
      <p:sp>
        <p:nvSpPr>
          <p:cNvPr id="10" name="ホームベース 9"/>
          <p:cNvSpPr/>
          <p:nvPr/>
        </p:nvSpPr>
        <p:spPr>
          <a:xfrm>
            <a:off x="6683908" y="2244858"/>
            <a:ext cx="2268000" cy="4320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lgn="just"/>
            <a:r>
              <a:rPr kumimoji="1" lang="en-US" altLang="ja-JP" sz="1200" dirty="0"/>
              <a:t>4.	</a:t>
            </a:r>
            <a:r>
              <a:rPr lang="ja-JP" altLang="en-US" sz="1200" b="1" dirty="0"/>
              <a:t>データを公開・運用する</a:t>
            </a:r>
            <a:r>
              <a:rPr lang="ja-JP" altLang="en-US" sz="1200" dirty="0"/>
              <a:t> </a:t>
            </a:r>
          </a:p>
        </p:txBody>
      </p:sp>
      <p:sp>
        <p:nvSpPr>
          <p:cNvPr id="11" name="ホームベース 10"/>
          <p:cNvSpPr/>
          <p:nvPr/>
        </p:nvSpPr>
        <p:spPr>
          <a:xfrm>
            <a:off x="4472026" y="2244056"/>
            <a:ext cx="2268000" cy="432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lgn="just"/>
            <a:r>
              <a:rPr lang="en-US" altLang="ja-JP" sz="1200" b="1" dirty="0"/>
              <a:t>3.	</a:t>
            </a:r>
            <a:r>
              <a:rPr lang="ja-JP" altLang="en-US" sz="1200" b="1" dirty="0"/>
              <a:t>目的に合った記述方法を決めて実装する</a:t>
            </a:r>
            <a:r>
              <a:rPr lang="ja-JP" altLang="en-US" sz="1200" dirty="0"/>
              <a:t> </a:t>
            </a:r>
            <a:endParaRPr kumimoji="1" lang="ja-JP" altLang="en-US" sz="1200" dirty="0"/>
          </a:p>
        </p:txBody>
      </p:sp>
      <p:sp>
        <p:nvSpPr>
          <p:cNvPr id="12" name="ホームベース 11"/>
          <p:cNvSpPr/>
          <p:nvPr/>
        </p:nvSpPr>
        <p:spPr>
          <a:xfrm>
            <a:off x="2271474" y="2243254"/>
            <a:ext cx="2268000" cy="432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lgn="just"/>
            <a:r>
              <a:rPr lang="en-US" altLang="ja-JP" sz="1200" b="1" dirty="0"/>
              <a:t>2.	</a:t>
            </a:r>
            <a:r>
              <a:rPr lang="ja-JP" altLang="en-US" sz="1200" b="1" dirty="0"/>
              <a:t>データに意味づけを行う</a:t>
            </a:r>
            <a:endParaRPr kumimoji="1" lang="ja-JP" altLang="en-US" sz="1200" dirty="0"/>
          </a:p>
        </p:txBody>
      </p:sp>
      <p:sp>
        <p:nvSpPr>
          <p:cNvPr id="13" name="ホームベース 12"/>
          <p:cNvSpPr/>
          <p:nvPr/>
        </p:nvSpPr>
        <p:spPr>
          <a:xfrm>
            <a:off x="1257056" y="2245661"/>
            <a:ext cx="1090658" cy="432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lgn="just"/>
            <a:r>
              <a:rPr lang="en-US" altLang="ja-JP" sz="1200" b="1" dirty="0"/>
              <a:t>1.	</a:t>
            </a:r>
            <a:r>
              <a:rPr lang="ja-JP" altLang="en-US" sz="1200" b="1" dirty="0"/>
              <a:t>目的の設定</a:t>
            </a:r>
            <a:endParaRPr kumimoji="1" lang="ja-JP" altLang="en-US" sz="1200" dirty="0"/>
          </a:p>
        </p:txBody>
      </p:sp>
      <p:sp>
        <p:nvSpPr>
          <p:cNvPr id="14" name="フローチャート: データ 13"/>
          <p:cNvSpPr/>
          <p:nvPr/>
        </p:nvSpPr>
        <p:spPr>
          <a:xfrm>
            <a:off x="5587797" y="4856001"/>
            <a:ext cx="573881" cy="288000"/>
          </a:xfrm>
          <a:prstGeom prst="flowChartInputOutput">
            <a:avLst/>
          </a:prstGeom>
          <a:ln w="12700">
            <a:solidFill>
              <a:schemeClr val="accent1"/>
            </a:solidFill>
          </a:ln>
        </p:spPr>
        <p:style>
          <a:lnRef idx="2">
            <a:schemeClr val="accent3"/>
          </a:lnRef>
          <a:fillRef idx="1">
            <a:schemeClr val="lt1"/>
          </a:fillRef>
          <a:effectRef idx="0">
            <a:schemeClr val="accent3"/>
          </a:effectRef>
          <a:fontRef idx="minor">
            <a:schemeClr val="dk1"/>
          </a:fontRef>
        </p:style>
        <p:txBody>
          <a:bodyPr wrap="none" rtlCol="0" anchor="ctr"/>
          <a:lstStyle/>
          <a:p>
            <a:pPr algn="ctr"/>
            <a:r>
              <a:rPr lang="ja-JP" altLang="en-US" sz="900" dirty="0"/>
              <a:t>保有データ</a:t>
            </a:r>
            <a:endParaRPr kumimoji="1" lang="ja-JP" altLang="en-US" sz="900" dirty="0"/>
          </a:p>
        </p:txBody>
      </p:sp>
      <p:sp>
        <p:nvSpPr>
          <p:cNvPr id="24" name="正方形/長方形 23"/>
          <p:cNvSpPr/>
          <p:nvPr/>
        </p:nvSpPr>
        <p:spPr>
          <a:xfrm>
            <a:off x="1272009" y="5827723"/>
            <a:ext cx="504000" cy="288000"/>
          </a:xfrm>
          <a:prstGeom prst="rect">
            <a:avLst/>
          </a:prstGeom>
          <a:ln w="12700">
            <a:solidFill>
              <a:schemeClr val="accent6"/>
            </a:solidFill>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lnSpc>
                <a:spcPct val="90000"/>
              </a:lnSpc>
            </a:pPr>
            <a:r>
              <a:rPr lang="ja-JP" altLang="en-US" sz="900" dirty="0"/>
              <a:t>推奨</a:t>
            </a:r>
            <a:br>
              <a:rPr lang="en-US" altLang="ja-JP" sz="900" dirty="0"/>
            </a:br>
            <a:r>
              <a:rPr lang="ja-JP" altLang="en-US" sz="900" dirty="0"/>
              <a:t>フォーマット</a:t>
            </a:r>
          </a:p>
        </p:txBody>
      </p:sp>
      <p:sp>
        <p:nvSpPr>
          <p:cNvPr id="28" name="正方形/長方形 27"/>
          <p:cNvSpPr/>
          <p:nvPr/>
        </p:nvSpPr>
        <p:spPr>
          <a:xfrm>
            <a:off x="2474462" y="5827723"/>
            <a:ext cx="1440000" cy="288000"/>
          </a:xfrm>
          <a:prstGeom prst="rect">
            <a:avLst/>
          </a:prstGeom>
          <a:ln w="12700">
            <a:solidFill>
              <a:schemeClr val="accent6"/>
            </a:solidFill>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lnSpc>
                <a:spcPct val="90000"/>
              </a:lnSpc>
            </a:pPr>
            <a:r>
              <a:rPr lang="en-US" altLang="ja-JP" sz="900" dirty="0"/>
              <a:t>IMI</a:t>
            </a:r>
            <a:r>
              <a:rPr lang="ja-JP" altLang="en-US" sz="900" dirty="0"/>
              <a:t>コア語彙</a:t>
            </a:r>
          </a:p>
        </p:txBody>
      </p:sp>
      <p:sp>
        <p:nvSpPr>
          <p:cNvPr id="32" name="正方形/長方形 31"/>
          <p:cNvSpPr/>
          <p:nvPr/>
        </p:nvSpPr>
        <p:spPr>
          <a:xfrm>
            <a:off x="1562829" y="3838054"/>
            <a:ext cx="444101" cy="288000"/>
          </a:xfrm>
          <a:prstGeom prst="rect">
            <a:avLst/>
          </a:prstGeom>
          <a:ln w="12700"/>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kumimoji="1" lang="ja-JP" altLang="en-US" sz="900" dirty="0"/>
              <a:t>ニーズの確認</a:t>
            </a:r>
          </a:p>
        </p:txBody>
      </p:sp>
      <p:sp>
        <p:nvSpPr>
          <p:cNvPr id="33" name="正方形/長方形 32"/>
          <p:cNvSpPr/>
          <p:nvPr/>
        </p:nvSpPr>
        <p:spPr>
          <a:xfrm>
            <a:off x="1562829" y="3253234"/>
            <a:ext cx="444101" cy="288000"/>
          </a:xfrm>
          <a:prstGeom prst="rect">
            <a:avLst/>
          </a:prstGeom>
          <a:solidFill>
            <a:schemeClr val="accent3">
              <a:lumMod val="60000"/>
              <a:lumOff val="40000"/>
            </a:schemeClr>
          </a:solidFill>
          <a:ln w="12700"/>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kumimoji="1" lang="ja-JP" altLang="en-US" sz="900" dirty="0"/>
              <a:t>対象選定</a:t>
            </a:r>
          </a:p>
        </p:txBody>
      </p:sp>
      <p:sp>
        <p:nvSpPr>
          <p:cNvPr id="34" name="正方形/長方形 33"/>
          <p:cNvSpPr/>
          <p:nvPr/>
        </p:nvSpPr>
        <p:spPr>
          <a:xfrm>
            <a:off x="2377747" y="3253234"/>
            <a:ext cx="936000" cy="288000"/>
          </a:xfrm>
          <a:prstGeom prst="rect">
            <a:avLst/>
          </a:prstGeom>
          <a:ln w="12700"/>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kumimoji="1" lang="ja-JP" altLang="en-US" sz="900" dirty="0"/>
              <a:t>データ項目の選定</a:t>
            </a:r>
          </a:p>
        </p:txBody>
      </p:sp>
      <p:sp>
        <p:nvSpPr>
          <p:cNvPr id="35" name="正方形/長方形 34"/>
          <p:cNvSpPr/>
          <p:nvPr/>
        </p:nvSpPr>
        <p:spPr>
          <a:xfrm>
            <a:off x="3507441" y="3253234"/>
            <a:ext cx="864000" cy="1008000"/>
          </a:xfrm>
          <a:prstGeom prst="rect">
            <a:avLst/>
          </a:prstGeom>
          <a:ln w="12700"/>
        </p:spPr>
        <p:style>
          <a:lnRef idx="2">
            <a:schemeClr val="accent3"/>
          </a:lnRef>
          <a:fillRef idx="1">
            <a:schemeClr val="lt1"/>
          </a:fillRef>
          <a:effectRef idx="0">
            <a:schemeClr val="accent3"/>
          </a:effectRef>
          <a:fontRef idx="minor">
            <a:schemeClr val="dk1"/>
          </a:fontRef>
        </p:style>
        <p:txBody>
          <a:bodyPr wrap="none" lIns="36000" tIns="0" rIns="36000" bIns="0" rtlCol="0" anchor="t"/>
          <a:lstStyle/>
          <a:p>
            <a:pPr algn="ctr"/>
            <a:r>
              <a:rPr lang="ja-JP" altLang="en-US" sz="900" dirty="0"/>
              <a:t>データ項目定義</a:t>
            </a:r>
            <a:endParaRPr kumimoji="1" lang="ja-JP" altLang="en-US" sz="900" dirty="0"/>
          </a:p>
        </p:txBody>
      </p:sp>
      <p:sp>
        <p:nvSpPr>
          <p:cNvPr id="37" name="正方形/長方形 36"/>
          <p:cNvSpPr/>
          <p:nvPr/>
        </p:nvSpPr>
        <p:spPr>
          <a:xfrm>
            <a:off x="5644803" y="3253234"/>
            <a:ext cx="459868" cy="288000"/>
          </a:xfrm>
          <a:prstGeom prst="rect">
            <a:avLst/>
          </a:prstGeom>
          <a:ln w="12700"/>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kumimoji="1" lang="ja-JP" altLang="en-US" sz="900" dirty="0"/>
              <a:t>入力</a:t>
            </a:r>
          </a:p>
        </p:txBody>
      </p:sp>
      <p:sp>
        <p:nvSpPr>
          <p:cNvPr id="40" name="正方形/長方形 39"/>
          <p:cNvSpPr/>
          <p:nvPr/>
        </p:nvSpPr>
        <p:spPr>
          <a:xfrm>
            <a:off x="6192072" y="3253234"/>
            <a:ext cx="459868" cy="288000"/>
          </a:xfrm>
          <a:prstGeom prst="rect">
            <a:avLst/>
          </a:prstGeom>
          <a:ln w="12700">
            <a:solidFill>
              <a:schemeClr val="accent4"/>
            </a:solidFill>
            <a:prstDash val="sysDot"/>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kumimoji="1" lang="ja-JP" altLang="en-US" sz="900" dirty="0"/>
              <a:t>変換</a:t>
            </a:r>
          </a:p>
        </p:txBody>
      </p:sp>
      <p:sp>
        <p:nvSpPr>
          <p:cNvPr id="41" name="正方形/長方形 40"/>
          <p:cNvSpPr/>
          <p:nvPr/>
        </p:nvSpPr>
        <p:spPr>
          <a:xfrm>
            <a:off x="6826618" y="3253234"/>
            <a:ext cx="936000" cy="288000"/>
          </a:xfrm>
          <a:prstGeom prst="rect">
            <a:avLst/>
          </a:prstGeom>
          <a:solidFill>
            <a:schemeClr val="accent3">
              <a:lumMod val="60000"/>
              <a:lumOff val="40000"/>
            </a:schemeClr>
          </a:solidFill>
          <a:ln w="12700"/>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kumimoji="1" lang="ja-JP" altLang="en-US" sz="900" dirty="0"/>
              <a:t>公開</a:t>
            </a:r>
          </a:p>
        </p:txBody>
      </p:sp>
      <p:sp>
        <p:nvSpPr>
          <p:cNvPr id="42" name="正方形/長方形 41"/>
          <p:cNvSpPr/>
          <p:nvPr/>
        </p:nvSpPr>
        <p:spPr>
          <a:xfrm>
            <a:off x="3615441" y="3492394"/>
            <a:ext cx="648000" cy="288000"/>
          </a:xfrm>
          <a:prstGeom prst="rect">
            <a:avLst/>
          </a:prstGeom>
          <a:ln w="12700"/>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lnSpc>
                <a:spcPct val="90000"/>
              </a:lnSpc>
            </a:pPr>
            <a:r>
              <a:rPr lang="ja-JP" altLang="en-US" sz="900" b="1" dirty="0"/>
              <a:t>コア語彙対応</a:t>
            </a:r>
            <a:br>
              <a:rPr lang="en-US" altLang="ja-JP" sz="900" b="1" dirty="0"/>
            </a:br>
            <a:r>
              <a:rPr lang="ja-JP" altLang="en-US" sz="900" b="1" dirty="0"/>
              <a:t>の確認</a:t>
            </a:r>
            <a:endParaRPr kumimoji="1" lang="ja-JP" altLang="en-US" sz="900" b="1" dirty="0"/>
          </a:p>
        </p:txBody>
      </p:sp>
      <p:sp>
        <p:nvSpPr>
          <p:cNvPr id="21" name="正方形/長方形 20"/>
          <p:cNvSpPr/>
          <p:nvPr/>
        </p:nvSpPr>
        <p:spPr>
          <a:xfrm>
            <a:off x="7329683" y="4396325"/>
            <a:ext cx="972000" cy="1332000"/>
          </a:xfrm>
          <a:prstGeom prst="rect">
            <a:avLst/>
          </a:prstGeom>
          <a:ln w="12700">
            <a:solidFill>
              <a:schemeClr val="accent1"/>
            </a:solidFill>
          </a:ln>
        </p:spPr>
        <p:style>
          <a:lnRef idx="2">
            <a:schemeClr val="accent3"/>
          </a:lnRef>
          <a:fillRef idx="1">
            <a:schemeClr val="lt1"/>
          </a:fillRef>
          <a:effectRef idx="0">
            <a:schemeClr val="accent3"/>
          </a:effectRef>
          <a:fontRef idx="minor">
            <a:schemeClr val="dk1"/>
          </a:fontRef>
        </p:style>
        <p:txBody>
          <a:bodyPr wrap="none" lIns="36000" tIns="0" rIns="36000" bIns="0" rtlCol="0" anchor="t"/>
          <a:lstStyle/>
          <a:p>
            <a:pPr algn="ctr"/>
            <a:r>
              <a:rPr lang="ja-JP" altLang="en-US" sz="900" dirty="0">
                <a:solidFill>
                  <a:schemeClr val="dk1"/>
                </a:solidFill>
              </a:rPr>
              <a:t>公開データセット</a:t>
            </a:r>
          </a:p>
        </p:txBody>
      </p:sp>
      <p:sp>
        <p:nvSpPr>
          <p:cNvPr id="15" name="正方形/長方形 14"/>
          <p:cNvSpPr/>
          <p:nvPr/>
        </p:nvSpPr>
        <p:spPr>
          <a:xfrm>
            <a:off x="7455683" y="5145873"/>
            <a:ext cx="720000" cy="216000"/>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RDF</a:t>
            </a:r>
            <a:endParaRPr kumimoji="1" lang="ja-JP" altLang="en-US" sz="900" dirty="0">
              <a:solidFill>
                <a:schemeClr val="tx1"/>
              </a:solidFill>
            </a:endParaRPr>
          </a:p>
        </p:txBody>
      </p:sp>
      <p:sp>
        <p:nvSpPr>
          <p:cNvPr id="16" name="正方形/長方形 15"/>
          <p:cNvSpPr/>
          <p:nvPr/>
        </p:nvSpPr>
        <p:spPr>
          <a:xfrm>
            <a:off x="7455683" y="4869394"/>
            <a:ext cx="720000" cy="216000"/>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rPr>
              <a:t>XML</a:t>
            </a:r>
            <a:endParaRPr kumimoji="1" lang="ja-JP" altLang="en-US" sz="900" dirty="0">
              <a:solidFill>
                <a:schemeClr val="tx1"/>
              </a:solidFill>
            </a:endParaRPr>
          </a:p>
        </p:txBody>
      </p:sp>
      <p:sp>
        <p:nvSpPr>
          <p:cNvPr id="17" name="正方形/長方形 16"/>
          <p:cNvSpPr/>
          <p:nvPr/>
        </p:nvSpPr>
        <p:spPr>
          <a:xfrm>
            <a:off x="7455683" y="4592916"/>
            <a:ext cx="720000" cy="216000"/>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rPr>
              <a:t>Excel</a:t>
            </a:r>
            <a:r>
              <a:rPr kumimoji="1" lang="ja-JP" altLang="en-US" sz="900" dirty="0" err="1">
                <a:solidFill>
                  <a:schemeClr val="tx1"/>
                </a:solidFill>
              </a:rPr>
              <a:t>、</a:t>
            </a:r>
            <a:r>
              <a:rPr lang="en-US" altLang="ja-JP" sz="900" dirty="0">
                <a:solidFill>
                  <a:schemeClr val="tx1"/>
                </a:solidFill>
              </a:rPr>
              <a:t>csv</a:t>
            </a:r>
            <a:endParaRPr kumimoji="1" lang="ja-JP" altLang="en-US" sz="900" dirty="0">
              <a:solidFill>
                <a:schemeClr val="tx1"/>
              </a:solidFill>
            </a:endParaRPr>
          </a:p>
        </p:txBody>
      </p:sp>
      <p:sp>
        <p:nvSpPr>
          <p:cNvPr id="46" name="正方形/長方形 45"/>
          <p:cNvSpPr/>
          <p:nvPr/>
        </p:nvSpPr>
        <p:spPr>
          <a:xfrm>
            <a:off x="7898051" y="3253234"/>
            <a:ext cx="936000" cy="288000"/>
          </a:xfrm>
          <a:prstGeom prst="rect">
            <a:avLst/>
          </a:prstGeom>
          <a:ln w="12700">
            <a:solidFill>
              <a:schemeClr val="accent4"/>
            </a:solidFill>
            <a:prstDash val="sysDot"/>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kumimoji="1" lang="ja-JP" altLang="en-US" sz="900" dirty="0"/>
              <a:t>運用</a:t>
            </a:r>
          </a:p>
        </p:txBody>
      </p:sp>
      <p:sp>
        <p:nvSpPr>
          <p:cNvPr id="47" name="正方形/長方形 46"/>
          <p:cNvSpPr/>
          <p:nvPr/>
        </p:nvSpPr>
        <p:spPr>
          <a:xfrm>
            <a:off x="4564577" y="3253234"/>
            <a:ext cx="936000" cy="288000"/>
          </a:xfrm>
          <a:prstGeom prst="rect">
            <a:avLst/>
          </a:prstGeom>
          <a:solidFill>
            <a:schemeClr val="accent3">
              <a:lumMod val="60000"/>
              <a:lumOff val="40000"/>
            </a:schemeClr>
          </a:solidFill>
          <a:ln w="12700"/>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kumimoji="1" lang="ja-JP" altLang="en-US" sz="900" dirty="0"/>
              <a:t>データ形式定義</a:t>
            </a:r>
          </a:p>
        </p:txBody>
      </p:sp>
      <p:sp>
        <p:nvSpPr>
          <p:cNvPr id="48" name="正方形/長方形 47"/>
          <p:cNvSpPr/>
          <p:nvPr/>
        </p:nvSpPr>
        <p:spPr>
          <a:xfrm>
            <a:off x="3615441" y="3862051"/>
            <a:ext cx="648000" cy="288000"/>
          </a:xfrm>
          <a:prstGeom prst="rect">
            <a:avLst/>
          </a:prstGeom>
          <a:ln w="12700">
            <a:solidFill>
              <a:schemeClr val="accent4"/>
            </a:solidFill>
            <a:prstDash val="sysDot"/>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lnSpc>
                <a:spcPct val="90000"/>
              </a:lnSpc>
            </a:pPr>
            <a:r>
              <a:rPr lang="ja-JP" altLang="en-US" sz="900" dirty="0"/>
              <a:t>応用語彙</a:t>
            </a:r>
            <a:br>
              <a:rPr lang="en-US" altLang="ja-JP" sz="900" dirty="0"/>
            </a:br>
            <a:r>
              <a:rPr lang="ja-JP" altLang="en-US" sz="900" dirty="0"/>
              <a:t>定義</a:t>
            </a:r>
            <a:endParaRPr kumimoji="1" lang="ja-JP" altLang="en-US" sz="900" dirty="0"/>
          </a:p>
        </p:txBody>
      </p:sp>
      <p:cxnSp>
        <p:nvCxnSpPr>
          <p:cNvPr id="5" name="直線矢印コネクタ 4"/>
          <p:cNvCxnSpPr>
            <a:stCxn id="32" idx="0"/>
            <a:endCxn id="33" idx="2"/>
          </p:cNvCxnSpPr>
          <p:nvPr/>
        </p:nvCxnSpPr>
        <p:spPr>
          <a:xfrm flipV="1">
            <a:off x="1784880" y="3541234"/>
            <a:ext cx="0" cy="296820"/>
          </a:xfrm>
          <a:prstGeom prst="straightConnector1">
            <a:avLst/>
          </a:prstGeom>
          <a:ln w="19050">
            <a:tailEnd type="triangle"/>
          </a:ln>
        </p:spPr>
        <p:style>
          <a:lnRef idx="2">
            <a:schemeClr val="accent3"/>
          </a:lnRef>
          <a:fillRef idx="1">
            <a:schemeClr val="lt1"/>
          </a:fillRef>
          <a:effectRef idx="0">
            <a:schemeClr val="accent3"/>
          </a:effectRef>
          <a:fontRef idx="minor">
            <a:schemeClr val="dk1"/>
          </a:fontRef>
        </p:style>
      </p:cxnSp>
      <p:cxnSp>
        <p:nvCxnSpPr>
          <p:cNvPr id="49" name="直線矢印コネクタ 48"/>
          <p:cNvCxnSpPr>
            <a:stCxn id="33" idx="3"/>
            <a:endCxn id="34" idx="1"/>
          </p:cNvCxnSpPr>
          <p:nvPr/>
        </p:nvCxnSpPr>
        <p:spPr>
          <a:xfrm>
            <a:off x="2006930" y="3397234"/>
            <a:ext cx="370817" cy="0"/>
          </a:xfrm>
          <a:prstGeom prst="straightConnector1">
            <a:avLst/>
          </a:prstGeom>
          <a:ln w="19050">
            <a:tailEnd type="triangle"/>
          </a:ln>
        </p:spPr>
        <p:style>
          <a:lnRef idx="2">
            <a:schemeClr val="accent3"/>
          </a:lnRef>
          <a:fillRef idx="1">
            <a:schemeClr val="lt1"/>
          </a:fillRef>
          <a:effectRef idx="0">
            <a:schemeClr val="accent3"/>
          </a:effectRef>
          <a:fontRef idx="minor">
            <a:schemeClr val="dk1"/>
          </a:fontRef>
        </p:style>
      </p:cxnSp>
      <p:cxnSp>
        <p:nvCxnSpPr>
          <p:cNvPr id="50" name="直線矢印コネクタ 49"/>
          <p:cNvCxnSpPr>
            <a:stCxn id="34" idx="3"/>
            <a:endCxn id="35" idx="1"/>
          </p:cNvCxnSpPr>
          <p:nvPr/>
        </p:nvCxnSpPr>
        <p:spPr>
          <a:xfrm>
            <a:off x="3313747" y="3397234"/>
            <a:ext cx="193694" cy="360000"/>
          </a:xfrm>
          <a:prstGeom prst="bentConnector3">
            <a:avLst>
              <a:gd name="adj1" fmla="val 50000"/>
            </a:avLst>
          </a:prstGeom>
          <a:ln w="19050">
            <a:tailEnd type="triangle"/>
          </a:ln>
        </p:spPr>
        <p:style>
          <a:lnRef idx="2">
            <a:schemeClr val="accent3"/>
          </a:lnRef>
          <a:fillRef idx="1">
            <a:schemeClr val="lt1"/>
          </a:fillRef>
          <a:effectRef idx="0">
            <a:schemeClr val="accent3"/>
          </a:effectRef>
          <a:fontRef idx="minor">
            <a:schemeClr val="dk1"/>
          </a:fontRef>
        </p:style>
      </p:cxnSp>
      <p:cxnSp>
        <p:nvCxnSpPr>
          <p:cNvPr id="51" name="直線矢印コネクタ 50"/>
          <p:cNvCxnSpPr>
            <a:stCxn id="35" idx="3"/>
            <a:endCxn id="47" idx="1"/>
          </p:cNvCxnSpPr>
          <p:nvPr/>
        </p:nvCxnSpPr>
        <p:spPr>
          <a:xfrm flipV="1">
            <a:off x="4371441" y="3397234"/>
            <a:ext cx="193136" cy="360000"/>
          </a:xfrm>
          <a:prstGeom prst="bentConnector3">
            <a:avLst>
              <a:gd name="adj1" fmla="val 50000"/>
            </a:avLst>
          </a:prstGeom>
          <a:ln w="19050">
            <a:tailEnd type="triangle"/>
          </a:ln>
        </p:spPr>
        <p:style>
          <a:lnRef idx="2">
            <a:schemeClr val="accent3"/>
          </a:lnRef>
          <a:fillRef idx="1">
            <a:schemeClr val="lt1"/>
          </a:fillRef>
          <a:effectRef idx="0">
            <a:schemeClr val="accent3"/>
          </a:effectRef>
          <a:fontRef idx="minor">
            <a:schemeClr val="dk1"/>
          </a:fontRef>
        </p:style>
      </p:cxnSp>
      <p:cxnSp>
        <p:nvCxnSpPr>
          <p:cNvPr id="52" name="直線矢印コネクタ 51"/>
          <p:cNvCxnSpPr>
            <a:stCxn id="47" idx="3"/>
            <a:endCxn id="37" idx="1"/>
          </p:cNvCxnSpPr>
          <p:nvPr/>
        </p:nvCxnSpPr>
        <p:spPr>
          <a:xfrm>
            <a:off x="5500577" y="3397234"/>
            <a:ext cx="144226" cy="0"/>
          </a:xfrm>
          <a:prstGeom prst="straightConnector1">
            <a:avLst/>
          </a:prstGeom>
          <a:ln w="19050">
            <a:tailEnd type="triangle"/>
          </a:ln>
        </p:spPr>
        <p:style>
          <a:lnRef idx="2">
            <a:schemeClr val="accent3"/>
          </a:lnRef>
          <a:fillRef idx="1">
            <a:schemeClr val="lt1"/>
          </a:fillRef>
          <a:effectRef idx="0">
            <a:schemeClr val="accent3"/>
          </a:effectRef>
          <a:fontRef idx="minor">
            <a:schemeClr val="dk1"/>
          </a:fontRef>
        </p:style>
      </p:cxnSp>
      <p:cxnSp>
        <p:nvCxnSpPr>
          <p:cNvPr id="54" name="直線矢印コネクタ 53"/>
          <p:cNvCxnSpPr>
            <a:stCxn id="37" idx="3"/>
            <a:endCxn id="40" idx="1"/>
          </p:cNvCxnSpPr>
          <p:nvPr/>
        </p:nvCxnSpPr>
        <p:spPr>
          <a:xfrm>
            <a:off x="6104671" y="3397234"/>
            <a:ext cx="87401" cy="0"/>
          </a:xfrm>
          <a:prstGeom prst="straightConnector1">
            <a:avLst/>
          </a:prstGeom>
          <a:ln w="19050">
            <a:tailEnd type="triangle"/>
          </a:ln>
        </p:spPr>
        <p:style>
          <a:lnRef idx="2">
            <a:schemeClr val="accent3"/>
          </a:lnRef>
          <a:fillRef idx="1">
            <a:schemeClr val="lt1"/>
          </a:fillRef>
          <a:effectRef idx="0">
            <a:schemeClr val="accent3"/>
          </a:effectRef>
          <a:fontRef idx="minor">
            <a:schemeClr val="dk1"/>
          </a:fontRef>
        </p:style>
      </p:cxnSp>
      <p:cxnSp>
        <p:nvCxnSpPr>
          <p:cNvPr id="61" name="直線矢印コネクタ 60"/>
          <p:cNvCxnSpPr>
            <a:endCxn id="41" idx="1"/>
          </p:cNvCxnSpPr>
          <p:nvPr/>
        </p:nvCxnSpPr>
        <p:spPr>
          <a:xfrm>
            <a:off x="6679650" y="3397234"/>
            <a:ext cx="146968" cy="0"/>
          </a:xfrm>
          <a:prstGeom prst="straightConnector1">
            <a:avLst/>
          </a:prstGeom>
          <a:ln w="12700">
            <a:tailEnd type="triangle"/>
          </a:ln>
        </p:spPr>
        <p:style>
          <a:lnRef idx="2">
            <a:schemeClr val="accent3"/>
          </a:lnRef>
          <a:fillRef idx="1">
            <a:schemeClr val="lt1"/>
          </a:fillRef>
          <a:effectRef idx="0">
            <a:schemeClr val="accent3"/>
          </a:effectRef>
          <a:fontRef idx="minor">
            <a:schemeClr val="dk1"/>
          </a:fontRef>
        </p:style>
      </p:cxnSp>
      <p:cxnSp>
        <p:nvCxnSpPr>
          <p:cNvPr id="63" name="直線矢印コネクタ 62"/>
          <p:cNvCxnSpPr>
            <a:stCxn id="41" idx="3"/>
            <a:endCxn id="46" idx="1"/>
          </p:cNvCxnSpPr>
          <p:nvPr/>
        </p:nvCxnSpPr>
        <p:spPr>
          <a:xfrm>
            <a:off x="7762618" y="3397234"/>
            <a:ext cx="135433" cy="0"/>
          </a:xfrm>
          <a:prstGeom prst="straightConnector1">
            <a:avLst/>
          </a:prstGeom>
          <a:ln w="19050">
            <a:tailEnd type="triangle"/>
          </a:ln>
        </p:spPr>
        <p:style>
          <a:lnRef idx="2">
            <a:schemeClr val="accent3"/>
          </a:lnRef>
          <a:fillRef idx="1">
            <a:schemeClr val="lt1"/>
          </a:fillRef>
          <a:effectRef idx="0">
            <a:schemeClr val="accent3"/>
          </a:effectRef>
          <a:fontRef idx="minor">
            <a:schemeClr val="dk1"/>
          </a:fontRef>
        </p:style>
      </p:cxnSp>
      <p:cxnSp>
        <p:nvCxnSpPr>
          <p:cNvPr id="72" name="直線矢印コネクタ 71"/>
          <p:cNvCxnSpPr>
            <a:stCxn id="35" idx="2"/>
            <a:endCxn id="36" idx="1"/>
          </p:cNvCxnSpPr>
          <p:nvPr/>
        </p:nvCxnSpPr>
        <p:spPr>
          <a:xfrm rot="16200000" flipH="1">
            <a:off x="3713050" y="4487624"/>
            <a:ext cx="544164" cy="91383"/>
          </a:xfrm>
          <a:prstGeom prst="bentConnector2">
            <a:avLst/>
          </a:prstGeom>
          <a:ln w="12700">
            <a:solidFill>
              <a:schemeClr val="accent1"/>
            </a:solidFill>
            <a:prstDash val="sysDash"/>
            <a:tailEnd type="triangle"/>
          </a:ln>
        </p:spPr>
        <p:style>
          <a:lnRef idx="2">
            <a:schemeClr val="accent3"/>
          </a:lnRef>
          <a:fillRef idx="1">
            <a:schemeClr val="lt1"/>
          </a:fillRef>
          <a:effectRef idx="0">
            <a:schemeClr val="accent3"/>
          </a:effectRef>
          <a:fontRef idx="minor">
            <a:schemeClr val="dk1"/>
          </a:fontRef>
        </p:style>
      </p:cxnSp>
      <p:sp>
        <p:nvSpPr>
          <p:cNvPr id="36" name="正方形/長方形 35"/>
          <p:cNvSpPr/>
          <p:nvPr/>
        </p:nvSpPr>
        <p:spPr>
          <a:xfrm>
            <a:off x="4030824" y="4661398"/>
            <a:ext cx="504000" cy="288000"/>
          </a:xfrm>
          <a:prstGeom prst="rect">
            <a:avLst/>
          </a:prstGeom>
          <a:ln w="12700">
            <a:solidFill>
              <a:schemeClr val="accent1"/>
            </a:solidFill>
            <a:tailEnd type="triangle"/>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lnSpc>
                <a:spcPct val="90000"/>
              </a:lnSpc>
            </a:pPr>
            <a:r>
              <a:rPr kumimoji="1" lang="ja-JP" altLang="en-US" sz="900" dirty="0"/>
              <a:t>データ入力</a:t>
            </a:r>
            <a:br>
              <a:rPr kumimoji="1" lang="en-US" altLang="ja-JP" sz="900" dirty="0"/>
            </a:br>
            <a:r>
              <a:rPr kumimoji="1" lang="ja-JP" altLang="en-US" sz="900" dirty="0"/>
              <a:t>フォーマット</a:t>
            </a:r>
          </a:p>
        </p:txBody>
      </p:sp>
      <p:cxnSp>
        <p:nvCxnSpPr>
          <p:cNvPr id="86" name="直線矢印コネクタ 71"/>
          <p:cNvCxnSpPr>
            <a:stCxn id="14" idx="1"/>
            <a:endCxn id="37" idx="2"/>
          </p:cNvCxnSpPr>
          <p:nvPr/>
        </p:nvCxnSpPr>
        <p:spPr>
          <a:xfrm flipH="1" flipV="1">
            <a:off x="5874737" y="3541234"/>
            <a:ext cx="1" cy="1314767"/>
          </a:xfrm>
          <a:prstGeom prst="straightConnector1">
            <a:avLst/>
          </a:prstGeom>
          <a:ln w="12700">
            <a:solidFill>
              <a:schemeClr val="accent1"/>
            </a:solidFill>
            <a:prstDash val="sysDash"/>
            <a:tailEnd type="triangle"/>
          </a:ln>
        </p:spPr>
        <p:style>
          <a:lnRef idx="2">
            <a:schemeClr val="accent3"/>
          </a:lnRef>
          <a:fillRef idx="1">
            <a:schemeClr val="lt1"/>
          </a:fillRef>
          <a:effectRef idx="0">
            <a:schemeClr val="accent3"/>
          </a:effectRef>
          <a:fontRef idx="minor">
            <a:schemeClr val="dk1"/>
          </a:fontRef>
        </p:style>
      </p:cxnSp>
      <p:cxnSp>
        <p:nvCxnSpPr>
          <p:cNvPr id="89" name="直線矢印コネクタ 71"/>
          <p:cNvCxnSpPr>
            <a:stCxn id="33" idx="3"/>
            <a:endCxn id="43" idx="0"/>
          </p:cNvCxnSpPr>
          <p:nvPr/>
        </p:nvCxnSpPr>
        <p:spPr>
          <a:xfrm>
            <a:off x="2006930" y="3397234"/>
            <a:ext cx="38820" cy="2018608"/>
          </a:xfrm>
          <a:prstGeom prst="bentConnector2">
            <a:avLst/>
          </a:prstGeom>
          <a:ln w="12700">
            <a:solidFill>
              <a:schemeClr val="accent1"/>
            </a:solidFill>
            <a:prstDash val="sysDash"/>
            <a:tailEnd type="triangle"/>
          </a:ln>
        </p:spPr>
        <p:style>
          <a:lnRef idx="2">
            <a:schemeClr val="accent3"/>
          </a:lnRef>
          <a:fillRef idx="1">
            <a:schemeClr val="lt1"/>
          </a:fillRef>
          <a:effectRef idx="0">
            <a:schemeClr val="accent3"/>
          </a:effectRef>
          <a:fontRef idx="minor">
            <a:schemeClr val="dk1"/>
          </a:fontRef>
        </p:style>
      </p:cxnSp>
      <p:cxnSp>
        <p:nvCxnSpPr>
          <p:cNvPr id="96" name="直線矢印コネクタ 71"/>
          <p:cNvCxnSpPr>
            <a:stCxn id="47" idx="2"/>
            <a:endCxn id="22" idx="0"/>
          </p:cNvCxnSpPr>
          <p:nvPr/>
        </p:nvCxnSpPr>
        <p:spPr>
          <a:xfrm>
            <a:off x="5032577" y="3541234"/>
            <a:ext cx="0" cy="1874608"/>
          </a:xfrm>
          <a:prstGeom prst="straightConnector1">
            <a:avLst/>
          </a:prstGeom>
          <a:ln w="12700">
            <a:solidFill>
              <a:schemeClr val="accent1"/>
            </a:solidFill>
            <a:prstDash val="sysDash"/>
            <a:tailEnd type="triangle"/>
          </a:ln>
        </p:spPr>
        <p:style>
          <a:lnRef idx="2">
            <a:schemeClr val="accent3"/>
          </a:lnRef>
          <a:fillRef idx="1">
            <a:schemeClr val="lt1"/>
          </a:fillRef>
          <a:effectRef idx="0">
            <a:schemeClr val="accent3"/>
          </a:effectRef>
          <a:fontRef idx="minor">
            <a:schemeClr val="dk1"/>
          </a:fontRef>
        </p:style>
      </p:cxnSp>
      <p:cxnSp>
        <p:nvCxnSpPr>
          <p:cNvPr id="99" name="直線矢印コネクタ 71"/>
          <p:cNvCxnSpPr>
            <a:stCxn id="44" idx="3"/>
            <a:endCxn id="22" idx="0"/>
          </p:cNvCxnSpPr>
          <p:nvPr/>
        </p:nvCxnSpPr>
        <p:spPr>
          <a:xfrm>
            <a:off x="4570677" y="5169432"/>
            <a:ext cx="461900" cy="246410"/>
          </a:xfrm>
          <a:prstGeom prst="bentConnector2">
            <a:avLst/>
          </a:prstGeom>
          <a:ln w="12700">
            <a:solidFill>
              <a:schemeClr val="accent1"/>
            </a:solidFill>
            <a:prstDash val="sysDash"/>
            <a:tailEnd type="triangle"/>
          </a:ln>
        </p:spPr>
        <p:style>
          <a:lnRef idx="2">
            <a:schemeClr val="accent3"/>
          </a:lnRef>
          <a:fillRef idx="1">
            <a:schemeClr val="lt1"/>
          </a:fillRef>
          <a:effectRef idx="0">
            <a:schemeClr val="accent3"/>
          </a:effectRef>
          <a:fontRef idx="minor">
            <a:schemeClr val="dk1"/>
          </a:fontRef>
        </p:style>
      </p:cxnSp>
      <p:sp>
        <p:nvSpPr>
          <p:cNvPr id="44" name="正方形/長方形 43"/>
          <p:cNvSpPr/>
          <p:nvPr/>
        </p:nvSpPr>
        <p:spPr>
          <a:xfrm>
            <a:off x="4066677" y="5025432"/>
            <a:ext cx="504000" cy="288000"/>
          </a:xfrm>
          <a:prstGeom prst="rect">
            <a:avLst/>
          </a:prstGeom>
          <a:ln w="12700">
            <a:solidFill>
              <a:schemeClr val="accent1"/>
            </a:solidFill>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lnSpc>
                <a:spcPct val="90000"/>
              </a:lnSpc>
            </a:pPr>
            <a:r>
              <a:rPr lang="ja-JP" altLang="en-US" sz="900" dirty="0"/>
              <a:t>データ項目</a:t>
            </a:r>
            <a:br>
              <a:rPr lang="en-US" altLang="ja-JP" sz="900" dirty="0"/>
            </a:br>
            <a:r>
              <a:rPr lang="ja-JP" altLang="en-US" sz="900" dirty="0"/>
              <a:t>定義書</a:t>
            </a:r>
          </a:p>
        </p:txBody>
      </p:sp>
      <p:cxnSp>
        <p:nvCxnSpPr>
          <p:cNvPr id="102" name="直線矢印コネクタ 71"/>
          <p:cNvCxnSpPr>
            <a:stCxn id="37" idx="3"/>
            <a:endCxn id="17" idx="1"/>
          </p:cNvCxnSpPr>
          <p:nvPr/>
        </p:nvCxnSpPr>
        <p:spPr>
          <a:xfrm>
            <a:off x="6104671" y="3397234"/>
            <a:ext cx="1351012" cy="1303682"/>
          </a:xfrm>
          <a:prstGeom prst="bentConnector3">
            <a:avLst>
              <a:gd name="adj1" fmla="val 9651"/>
            </a:avLst>
          </a:prstGeom>
          <a:ln w="12700">
            <a:solidFill>
              <a:schemeClr val="accent1"/>
            </a:solidFill>
            <a:prstDash val="sysDash"/>
            <a:tailEnd type="triangle"/>
          </a:ln>
        </p:spPr>
        <p:style>
          <a:lnRef idx="2">
            <a:schemeClr val="accent3"/>
          </a:lnRef>
          <a:fillRef idx="1">
            <a:schemeClr val="lt1"/>
          </a:fillRef>
          <a:effectRef idx="0">
            <a:schemeClr val="accent3"/>
          </a:effectRef>
          <a:fontRef idx="minor">
            <a:schemeClr val="dk1"/>
          </a:fontRef>
        </p:style>
      </p:cxnSp>
      <p:cxnSp>
        <p:nvCxnSpPr>
          <p:cNvPr id="106" name="直線矢印コネクタ 71"/>
          <p:cNvCxnSpPr>
            <a:stCxn id="40" idx="3"/>
            <a:endCxn id="16" idx="1"/>
          </p:cNvCxnSpPr>
          <p:nvPr/>
        </p:nvCxnSpPr>
        <p:spPr>
          <a:xfrm>
            <a:off x="6651940" y="3397234"/>
            <a:ext cx="803743" cy="1580160"/>
          </a:xfrm>
          <a:prstGeom prst="bentConnector3">
            <a:avLst>
              <a:gd name="adj1" fmla="val 9525"/>
            </a:avLst>
          </a:prstGeom>
          <a:ln w="12700">
            <a:solidFill>
              <a:schemeClr val="accent1"/>
            </a:solidFill>
            <a:prstDash val="sysDash"/>
            <a:tailEnd type="triangle"/>
          </a:ln>
        </p:spPr>
        <p:style>
          <a:lnRef idx="2">
            <a:schemeClr val="accent3"/>
          </a:lnRef>
          <a:fillRef idx="1">
            <a:schemeClr val="lt1"/>
          </a:fillRef>
          <a:effectRef idx="0">
            <a:schemeClr val="accent3"/>
          </a:effectRef>
          <a:fontRef idx="minor">
            <a:schemeClr val="dk1"/>
          </a:fontRef>
        </p:style>
      </p:cxnSp>
      <p:cxnSp>
        <p:nvCxnSpPr>
          <p:cNvPr id="109" name="直線矢印コネクタ 71"/>
          <p:cNvCxnSpPr>
            <a:stCxn id="40" idx="3"/>
            <a:endCxn id="15" idx="1"/>
          </p:cNvCxnSpPr>
          <p:nvPr/>
        </p:nvCxnSpPr>
        <p:spPr>
          <a:xfrm>
            <a:off x="6651940" y="3397234"/>
            <a:ext cx="803743" cy="1856639"/>
          </a:xfrm>
          <a:prstGeom prst="bentConnector3">
            <a:avLst>
              <a:gd name="adj1" fmla="val 8431"/>
            </a:avLst>
          </a:prstGeom>
          <a:ln w="12700">
            <a:solidFill>
              <a:schemeClr val="accent1"/>
            </a:solidFill>
            <a:prstDash val="sysDash"/>
            <a:tailEnd type="triangle"/>
          </a:ln>
        </p:spPr>
        <p:style>
          <a:lnRef idx="2">
            <a:schemeClr val="accent3"/>
          </a:lnRef>
          <a:fillRef idx="1">
            <a:schemeClr val="lt1"/>
          </a:fillRef>
          <a:effectRef idx="0">
            <a:schemeClr val="accent3"/>
          </a:effectRef>
          <a:fontRef idx="minor">
            <a:schemeClr val="dk1"/>
          </a:fontRef>
        </p:style>
      </p:cxnSp>
      <p:sp>
        <p:nvSpPr>
          <p:cNvPr id="115" name="正方形/長方形 114"/>
          <p:cNvSpPr/>
          <p:nvPr/>
        </p:nvSpPr>
        <p:spPr>
          <a:xfrm>
            <a:off x="8144001" y="3838054"/>
            <a:ext cx="444101" cy="288000"/>
          </a:xfrm>
          <a:prstGeom prst="rect">
            <a:avLst/>
          </a:prstGeom>
          <a:ln w="12700"/>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kumimoji="1" lang="ja-JP" altLang="en-US" sz="900" dirty="0"/>
              <a:t>パブコメなど</a:t>
            </a:r>
          </a:p>
        </p:txBody>
      </p:sp>
      <p:cxnSp>
        <p:nvCxnSpPr>
          <p:cNvPr id="116" name="直線矢印コネクタ 115"/>
          <p:cNvCxnSpPr>
            <a:stCxn id="115" idx="0"/>
            <a:endCxn id="46" idx="2"/>
          </p:cNvCxnSpPr>
          <p:nvPr/>
        </p:nvCxnSpPr>
        <p:spPr>
          <a:xfrm flipH="1" flipV="1">
            <a:off x="8366051" y="3541234"/>
            <a:ext cx="1" cy="296820"/>
          </a:xfrm>
          <a:prstGeom prst="straightConnector1">
            <a:avLst/>
          </a:prstGeom>
          <a:ln w="12700">
            <a:tailEnd type="triangle"/>
          </a:ln>
        </p:spPr>
        <p:style>
          <a:lnRef idx="2">
            <a:schemeClr val="accent3"/>
          </a:lnRef>
          <a:fillRef idx="1">
            <a:schemeClr val="lt1"/>
          </a:fillRef>
          <a:effectRef idx="0">
            <a:schemeClr val="accent3"/>
          </a:effectRef>
          <a:fontRef idx="minor">
            <a:schemeClr val="dk1"/>
          </a:fontRef>
        </p:style>
      </p:cxnSp>
      <p:sp>
        <p:nvSpPr>
          <p:cNvPr id="124" name="正方形/長方形 123"/>
          <p:cNvSpPr/>
          <p:nvPr/>
        </p:nvSpPr>
        <p:spPr>
          <a:xfrm>
            <a:off x="6170006" y="6158169"/>
            <a:ext cx="504000" cy="288000"/>
          </a:xfrm>
          <a:prstGeom prst="rect">
            <a:avLst/>
          </a:prstGeom>
          <a:ln w="12700">
            <a:solidFill>
              <a:schemeClr val="accent6"/>
            </a:solidFill>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lnSpc>
                <a:spcPct val="90000"/>
              </a:lnSpc>
            </a:pPr>
            <a:r>
              <a:rPr lang="ja-JP" altLang="en-US" sz="900" dirty="0"/>
              <a:t>表から</a:t>
            </a:r>
            <a:br>
              <a:rPr lang="en-US" altLang="ja-JP" sz="900" dirty="0"/>
            </a:br>
            <a:r>
              <a:rPr lang="ja-JP" altLang="en-US" sz="900" dirty="0"/>
              <a:t>データモデル</a:t>
            </a:r>
          </a:p>
        </p:txBody>
      </p:sp>
      <p:sp>
        <p:nvSpPr>
          <p:cNvPr id="125" name="正方形/長方形 124"/>
          <p:cNvSpPr/>
          <p:nvPr/>
        </p:nvSpPr>
        <p:spPr>
          <a:xfrm>
            <a:off x="5622737" y="5827723"/>
            <a:ext cx="504000" cy="288000"/>
          </a:xfrm>
          <a:prstGeom prst="rect">
            <a:avLst/>
          </a:prstGeom>
          <a:ln w="12700">
            <a:solidFill>
              <a:schemeClr val="accent6"/>
            </a:solidFill>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lnSpc>
                <a:spcPct val="90000"/>
              </a:lnSpc>
            </a:pPr>
            <a:r>
              <a:rPr lang="ja-JP" altLang="en-US" sz="900" dirty="0"/>
              <a:t>推奨</a:t>
            </a:r>
            <a:br>
              <a:rPr lang="en-US" altLang="ja-JP" sz="900" dirty="0"/>
            </a:br>
            <a:r>
              <a:rPr lang="ja-JP" altLang="en-US" sz="900" dirty="0"/>
              <a:t>フォーマット</a:t>
            </a:r>
          </a:p>
        </p:txBody>
      </p:sp>
      <p:sp>
        <p:nvSpPr>
          <p:cNvPr id="127" name="正方形/長方形 126"/>
          <p:cNvSpPr/>
          <p:nvPr/>
        </p:nvSpPr>
        <p:spPr>
          <a:xfrm>
            <a:off x="3600353" y="6154235"/>
            <a:ext cx="504000" cy="288000"/>
          </a:xfrm>
          <a:prstGeom prst="rect">
            <a:avLst/>
          </a:prstGeom>
          <a:ln w="12700">
            <a:solidFill>
              <a:schemeClr val="accent6"/>
            </a:solidFill>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lnSpc>
                <a:spcPct val="90000"/>
              </a:lnSpc>
            </a:pPr>
            <a:r>
              <a:rPr lang="en-US" altLang="ja-JP" sz="900" dirty="0"/>
              <a:t>PD(</a:t>
            </a:r>
            <a:r>
              <a:rPr lang="ja-JP" altLang="en-US" sz="900" dirty="0"/>
              <a:t>語彙</a:t>
            </a:r>
            <a:r>
              <a:rPr lang="en-US" altLang="ja-JP" sz="900" dirty="0"/>
              <a:t>)</a:t>
            </a:r>
            <a:endParaRPr lang="ja-JP" altLang="en-US" sz="900" dirty="0"/>
          </a:p>
        </p:txBody>
      </p:sp>
      <p:cxnSp>
        <p:nvCxnSpPr>
          <p:cNvPr id="129" name="直線矢印コネクタ 128"/>
          <p:cNvCxnSpPr>
            <a:stCxn id="24" idx="0"/>
            <a:endCxn id="33" idx="1"/>
          </p:cNvCxnSpPr>
          <p:nvPr/>
        </p:nvCxnSpPr>
        <p:spPr>
          <a:xfrm rot="5400000" flipH="1" flipV="1">
            <a:off x="328175" y="4593069"/>
            <a:ext cx="2430489" cy="38820"/>
          </a:xfrm>
          <a:prstGeom prst="bentConnector2">
            <a:avLst/>
          </a:prstGeom>
          <a:ln>
            <a:solidFill>
              <a:schemeClr val="accent6"/>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133" name="直線矢印コネクタ 128"/>
          <p:cNvCxnSpPr>
            <a:stCxn id="28" idx="0"/>
            <a:endCxn id="34" idx="2"/>
          </p:cNvCxnSpPr>
          <p:nvPr/>
        </p:nvCxnSpPr>
        <p:spPr>
          <a:xfrm rot="16200000" flipV="1">
            <a:off x="1876861" y="4510121"/>
            <a:ext cx="2286489" cy="348715"/>
          </a:xfrm>
          <a:prstGeom prst="bentConnector3">
            <a:avLst>
              <a:gd name="adj1" fmla="val 50000"/>
            </a:avLst>
          </a:prstGeom>
          <a:ln>
            <a:solidFill>
              <a:schemeClr val="accent6"/>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136" name="直線矢印コネクタ 128"/>
          <p:cNvCxnSpPr>
            <a:stCxn id="28" idx="0"/>
            <a:endCxn id="42" idx="1"/>
          </p:cNvCxnSpPr>
          <p:nvPr/>
        </p:nvCxnSpPr>
        <p:spPr>
          <a:xfrm rot="5400000" flipH="1" flipV="1">
            <a:off x="2309287" y="4521570"/>
            <a:ext cx="2191329" cy="420979"/>
          </a:xfrm>
          <a:prstGeom prst="bentConnector2">
            <a:avLst/>
          </a:prstGeom>
          <a:ln>
            <a:solidFill>
              <a:schemeClr val="accent6"/>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28"/>
          <p:cNvCxnSpPr>
            <a:stCxn id="127" idx="0"/>
            <a:endCxn id="48" idx="1"/>
          </p:cNvCxnSpPr>
          <p:nvPr/>
        </p:nvCxnSpPr>
        <p:spPr>
          <a:xfrm rot="16200000" flipV="1">
            <a:off x="2659805" y="4961687"/>
            <a:ext cx="2148184" cy="236912"/>
          </a:xfrm>
          <a:prstGeom prst="bentConnector4">
            <a:avLst>
              <a:gd name="adj1" fmla="val 46648"/>
              <a:gd name="adj2" fmla="val 202860"/>
            </a:avLst>
          </a:prstGeom>
          <a:ln>
            <a:solidFill>
              <a:schemeClr val="accent6"/>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147" name="直線矢印コネクタ 128"/>
          <p:cNvCxnSpPr>
            <a:stCxn id="124" idx="0"/>
            <a:endCxn id="40" idx="2"/>
          </p:cNvCxnSpPr>
          <p:nvPr/>
        </p:nvCxnSpPr>
        <p:spPr>
          <a:xfrm flipV="1">
            <a:off x="6422006" y="3541234"/>
            <a:ext cx="0" cy="2616935"/>
          </a:xfrm>
          <a:prstGeom prst="straightConnector1">
            <a:avLst/>
          </a:prstGeom>
          <a:ln>
            <a:solidFill>
              <a:schemeClr val="accent6"/>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173" name="直線矢印コネクタ 71"/>
          <p:cNvCxnSpPr>
            <a:endCxn id="44" idx="1"/>
          </p:cNvCxnSpPr>
          <p:nvPr/>
        </p:nvCxnSpPr>
        <p:spPr>
          <a:xfrm rot="16200000" flipH="1">
            <a:off x="3548960" y="4651715"/>
            <a:ext cx="908198" cy="127236"/>
          </a:xfrm>
          <a:prstGeom prst="bentConnector2">
            <a:avLst/>
          </a:prstGeom>
          <a:ln w="12700">
            <a:solidFill>
              <a:schemeClr val="accent1"/>
            </a:solidFill>
            <a:prstDash val="sysDash"/>
            <a:tailEnd type="triangle"/>
          </a:ln>
        </p:spPr>
        <p:style>
          <a:lnRef idx="2">
            <a:schemeClr val="accent3"/>
          </a:lnRef>
          <a:fillRef idx="1">
            <a:schemeClr val="lt1"/>
          </a:fillRef>
          <a:effectRef idx="0">
            <a:schemeClr val="accent3"/>
          </a:effectRef>
          <a:fontRef idx="minor">
            <a:schemeClr val="dk1"/>
          </a:fontRef>
        </p:style>
      </p:cxnSp>
      <p:cxnSp>
        <p:nvCxnSpPr>
          <p:cNvPr id="174" name="直線矢印コネクタ 71"/>
          <p:cNvCxnSpPr/>
          <p:nvPr/>
        </p:nvCxnSpPr>
        <p:spPr>
          <a:xfrm flipV="1">
            <a:off x="4534824" y="3397234"/>
            <a:ext cx="1109979" cy="1408164"/>
          </a:xfrm>
          <a:prstGeom prst="bentConnector3">
            <a:avLst>
              <a:gd name="adj1" fmla="val 86437"/>
            </a:avLst>
          </a:prstGeom>
          <a:ln w="12700">
            <a:solidFill>
              <a:schemeClr val="accent1"/>
            </a:solidFill>
            <a:prstDash val="sysDash"/>
            <a:tailEnd type="triangle"/>
          </a:ln>
        </p:spPr>
        <p:style>
          <a:lnRef idx="2">
            <a:schemeClr val="accent3"/>
          </a:lnRef>
          <a:fillRef idx="1">
            <a:schemeClr val="lt1"/>
          </a:fillRef>
          <a:effectRef idx="0">
            <a:schemeClr val="accent3"/>
          </a:effectRef>
          <a:fontRef idx="minor">
            <a:schemeClr val="dk1"/>
          </a:fontRef>
        </p:style>
      </p:cxnSp>
      <p:cxnSp>
        <p:nvCxnSpPr>
          <p:cNvPr id="175" name="直線矢印コネクタ 128"/>
          <p:cNvCxnSpPr/>
          <p:nvPr/>
        </p:nvCxnSpPr>
        <p:spPr>
          <a:xfrm rot="16200000" flipV="1">
            <a:off x="4535734" y="4506304"/>
            <a:ext cx="2448073" cy="229934"/>
          </a:xfrm>
          <a:prstGeom prst="bentConnector4">
            <a:avLst>
              <a:gd name="adj1" fmla="val 17968"/>
              <a:gd name="adj2" fmla="val 147835"/>
            </a:avLst>
          </a:prstGeom>
          <a:ln>
            <a:solidFill>
              <a:schemeClr val="accent6"/>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177" name="正方形/長方形 176"/>
          <p:cNvSpPr/>
          <p:nvPr/>
        </p:nvSpPr>
        <p:spPr>
          <a:xfrm>
            <a:off x="6781162" y="1927749"/>
            <a:ext cx="1008000" cy="216000"/>
          </a:xfrm>
          <a:prstGeom prst="rect">
            <a:avLst/>
          </a:prstGeom>
          <a:ln w="12700"/>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kumimoji="1" lang="ja-JP" altLang="en-US" sz="900" dirty="0"/>
              <a:t>○</a:t>
            </a:r>
            <a:r>
              <a:rPr kumimoji="1" lang="en-US" altLang="ja-JP" sz="900" dirty="0"/>
              <a:t>=</a:t>
            </a:r>
            <a:r>
              <a:rPr kumimoji="1" lang="ja-JP" altLang="en-US" sz="900" dirty="0"/>
              <a:t>推奨</a:t>
            </a:r>
          </a:p>
        </p:txBody>
      </p:sp>
      <p:sp>
        <p:nvSpPr>
          <p:cNvPr id="178" name="正方形/長方形 177"/>
          <p:cNvSpPr/>
          <p:nvPr/>
        </p:nvSpPr>
        <p:spPr>
          <a:xfrm>
            <a:off x="5677147" y="1927749"/>
            <a:ext cx="1008000" cy="216000"/>
          </a:xfrm>
          <a:prstGeom prst="rect">
            <a:avLst/>
          </a:prstGeom>
          <a:solidFill>
            <a:schemeClr val="accent3">
              <a:lumMod val="60000"/>
              <a:lumOff val="40000"/>
            </a:schemeClr>
          </a:solidFill>
          <a:ln w="12700"/>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kumimoji="1" lang="ja-JP" altLang="en-US" sz="900" dirty="0"/>
              <a:t>●</a:t>
            </a:r>
            <a:r>
              <a:rPr kumimoji="1" lang="en-US" altLang="ja-JP" sz="900" dirty="0"/>
              <a:t>=</a:t>
            </a:r>
            <a:r>
              <a:rPr kumimoji="1" lang="ja-JP" altLang="en-US" sz="900" dirty="0"/>
              <a:t>必須</a:t>
            </a:r>
          </a:p>
        </p:txBody>
      </p:sp>
      <p:sp>
        <p:nvSpPr>
          <p:cNvPr id="179" name="正方形/長方形 178"/>
          <p:cNvSpPr/>
          <p:nvPr/>
        </p:nvSpPr>
        <p:spPr>
          <a:xfrm>
            <a:off x="7885177" y="1927749"/>
            <a:ext cx="1008000" cy="216000"/>
          </a:xfrm>
          <a:prstGeom prst="rect">
            <a:avLst/>
          </a:prstGeom>
          <a:ln w="12700">
            <a:solidFill>
              <a:schemeClr val="accent4"/>
            </a:solidFill>
            <a:prstDash val="sysDot"/>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lang="ja-JP" altLang="en-US" sz="900" dirty="0"/>
              <a:t>△</a:t>
            </a:r>
            <a:r>
              <a:rPr lang="en-US" altLang="ja-JP" sz="900" dirty="0"/>
              <a:t>=</a:t>
            </a:r>
            <a:r>
              <a:rPr lang="ja-JP" altLang="en-US" sz="900" dirty="0"/>
              <a:t>可能な場合実施</a:t>
            </a:r>
            <a:endParaRPr kumimoji="1" lang="ja-JP" altLang="en-US" sz="900" dirty="0"/>
          </a:p>
        </p:txBody>
      </p:sp>
      <p:sp>
        <p:nvSpPr>
          <p:cNvPr id="70" name="正方形/長方形 69"/>
          <p:cNvSpPr/>
          <p:nvPr/>
        </p:nvSpPr>
        <p:spPr>
          <a:xfrm>
            <a:off x="7455683" y="5451842"/>
            <a:ext cx="720000" cy="216000"/>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dirty="0">
                <a:solidFill>
                  <a:schemeClr val="tx1"/>
                </a:solidFill>
              </a:rPr>
              <a:t>データカタログ</a:t>
            </a:r>
          </a:p>
        </p:txBody>
      </p:sp>
      <p:cxnSp>
        <p:nvCxnSpPr>
          <p:cNvPr id="71" name="直線矢印コネクタ 71"/>
          <p:cNvCxnSpPr>
            <a:stCxn id="22" idx="3"/>
            <a:endCxn id="70" idx="1"/>
          </p:cNvCxnSpPr>
          <p:nvPr/>
        </p:nvCxnSpPr>
        <p:spPr>
          <a:xfrm>
            <a:off x="5284577" y="5559842"/>
            <a:ext cx="2171106" cy="0"/>
          </a:xfrm>
          <a:prstGeom prst="straightConnector1">
            <a:avLst/>
          </a:prstGeom>
          <a:ln w="12700">
            <a:solidFill>
              <a:schemeClr val="accent1"/>
            </a:solidFill>
            <a:prstDash val="sysDash"/>
            <a:tailEnd type="triangle"/>
          </a:ln>
        </p:spPr>
        <p:style>
          <a:lnRef idx="2">
            <a:schemeClr val="accent3"/>
          </a:lnRef>
          <a:fillRef idx="1">
            <a:schemeClr val="lt1"/>
          </a:fillRef>
          <a:effectRef idx="0">
            <a:schemeClr val="accent3"/>
          </a:effectRef>
          <a:fontRef idx="minor">
            <a:schemeClr val="dk1"/>
          </a:fontRef>
        </p:style>
      </p:cxnSp>
      <p:cxnSp>
        <p:nvCxnSpPr>
          <p:cNvPr id="77" name="直線矢印コネクタ 71"/>
          <p:cNvCxnSpPr>
            <a:stCxn id="43" idx="3"/>
            <a:endCxn id="22" idx="1"/>
          </p:cNvCxnSpPr>
          <p:nvPr/>
        </p:nvCxnSpPr>
        <p:spPr>
          <a:xfrm>
            <a:off x="2297750" y="5559842"/>
            <a:ext cx="2482827" cy="0"/>
          </a:xfrm>
          <a:prstGeom prst="straightConnector1">
            <a:avLst/>
          </a:prstGeom>
          <a:ln w="12700">
            <a:solidFill>
              <a:schemeClr val="accent1"/>
            </a:solidFill>
            <a:prstDash val="sysDash"/>
            <a:tailEnd type="triangle"/>
          </a:ln>
        </p:spPr>
        <p:style>
          <a:lnRef idx="2">
            <a:schemeClr val="accent3"/>
          </a:lnRef>
          <a:fillRef idx="1">
            <a:schemeClr val="lt1"/>
          </a:fillRef>
          <a:effectRef idx="0">
            <a:schemeClr val="accent3"/>
          </a:effectRef>
          <a:fontRef idx="minor">
            <a:schemeClr val="dk1"/>
          </a:fontRef>
        </p:style>
      </p:cxnSp>
      <p:sp>
        <p:nvSpPr>
          <p:cNvPr id="22" name="正方形/長方形 21"/>
          <p:cNvSpPr/>
          <p:nvPr/>
        </p:nvSpPr>
        <p:spPr>
          <a:xfrm>
            <a:off x="4780577" y="5415842"/>
            <a:ext cx="504000" cy="288000"/>
          </a:xfrm>
          <a:prstGeom prst="rect">
            <a:avLst/>
          </a:prstGeom>
          <a:ln w="12700">
            <a:solidFill>
              <a:schemeClr val="accent1"/>
            </a:solidFill>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lnSpc>
                <a:spcPct val="90000"/>
              </a:lnSpc>
            </a:pPr>
            <a:r>
              <a:rPr lang="ja-JP" altLang="en-US" sz="900" dirty="0"/>
              <a:t>データカタログ</a:t>
            </a:r>
            <a:br>
              <a:rPr lang="en-US" altLang="ja-JP" sz="900" dirty="0"/>
            </a:br>
            <a:r>
              <a:rPr lang="en-US" altLang="ja-JP" sz="900" dirty="0"/>
              <a:t>(</a:t>
            </a:r>
            <a:r>
              <a:rPr lang="ja-JP" altLang="en-US" sz="900" dirty="0"/>
              <a:t>公開フォーマット</a:t>
            </a:r>
            <a:r>
              <a:rPr lang="en-US" altLang="ja-JP" sz="900" dirty="0"/>
              <a:t>)</a:t>
            </a:r>
            <a:endParaRPr lang="ja-JP" altLang="en-US" sz="900" dirty="0"/>
          </a:p>
        </p:txBody>
      </p:sp>
      <p:sp>
        <p:nvSpPr>
          <p:cNvPr id="43" name="正方形/長方形 42"/>
          <p:cNvSpPr/>
          <p:nvPr/>
        </p:nvSpPr>
        <p:spPr>
          <a:xfrm>
            <a:off x="1793750" y="5415842"/>
            <a:ext cx="504000" cy="288000"/>
          </a:xfrm>
          <a:prstGeom prst="rect">
            <a:avLst/>
          </a:prstGeom>
          <a:ln w="12700">
            <a:solidFill>
              <a:schemeClr val="accent1"/>
            </a:solidFill>
          </a:ln>
        </p:spPr>
        <p:style>
          <a:lnRef idx="2">
            <a:schemeClr val="accent3"/>
          </a:lnRef>
          <a:fillRef idx="1">
            <a:schemeClr val="lt1"/>
          </a:fillRef>
          <a:effectRef idx="0">
            <a:schemeClr val="accent3"/>
          </a:effectRef>
          <a:fontRef idx="minor">
            <a:schemeClr val="dk1"/>
          </a:fontRef>
        </p:style>
        <p:txBody>
          <a:bodyPr wrap="none" lIns="36000" tIns="0" rIns="36000" bIns="0" rtlCol="0" anchor="ctr"/>
          <a:lstStyle/>
          <a:p>
            <a:pPr algn="ctr"/>
            <a:r>
              <a:rPr lang="ja-JP" altLang="en-US" sz="900" dirty="0"/>
              <a:t>データセット</a:t>
            </a:r>
            <a:br>
              <a:rPr lang="en-US" altLang="ja-JP" sz="900" dirty="0"/>
            </a:br>
            <a:r>
              <a:rPr lang="ja-JP" altLang="en-US" sz="900" dirty="0"/>
              <a:t>定義</a:t>
            </a:r>
          </a:p>
        </p:txBody>
      </p:sp>
      <p:sp>
        <p:nvSpPr>
          <p:cNvPr id="7" name="フッター プレースホルダー 6">
            <a:extLst>
              <a:ext uri="{FF2B5EF4-FFF2-40B4-BE49-F238E27FC236}">
                <a16:creationId xmlns:a16="http://schemas.microsoft.com/office/drawing/2014/main" id="{A3F582BE-7A0D-46E5-AEC3-B40A15673691}"/>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Tree>
    <p:extLst>
      <p:ext uri="{BB962C8B-B14F-4D97-AF65-F5344CB8AC3E}">
        <p14:creationId xmlns:p14="http://schemas.microsoft.com/office/powerpoint/2010/main" val="282996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EC4ABF-3FE9-410E-8907-D7E9E979F70F}"/>
              </a:ext>
            </a:extLst>
          </p:cNvPr>
          <p:cNvSpPr>
            <a:spLocks noGrp="1"/>
          </p:cNvSpPr>
          <p:nvPr>
            <p:ph type="title"/>
          </p:nvPr>
        </p:nvSpPr>
        <p:spPr/>
        <p:txBody>
          <a:bodyPr/>
          <a:lstStyle/>
          <a:p>
            <a:pPr lvl="0"/>
            <a:r>
              <a:rPr lang="ja-JP" altLang="en-US" dirty="0"/>
              <a:t>どうやったら</a:t>
            </a:r>
            <a:r>
              <a:rPr lang="en-US" altLang="ja-JP" dirty="0"/>
              <a:t>IMI</a:t>
            </a:r>
            <a:r>
              <a:rPr lang="ja-JP" altLang="en-US" dirty="0"/>
              <a:t>対応できる</a:t>
            </a:r>
            <a:r>
              <a:rPr lang="en-US" altLang="ja-JP" dirty="0"/>
              <a:t>? </a:t>
            </a:r>
            <a:r>
              <a:rPr lang="ja-JP" altLang="en-US" dirty="0"/>
              <a:t>主な出口は</a:t>
            </a:r>
            <a:r>
              <a:rPr lang="en-US" altLang="ja-JP" dirty="0"/>
              <a:t>4</a:t>
            </a:r>
            <a:r>
              <a:rPr lang="ja-JP" altLang="en-US" dirty="0"/>
              <a:t>つ</a:t>
            </a:r>
            <a:endParaRPr kumimoji="1" lang="ja-JP" altLang="en-US" dirty="0"/>
          </a:p>
        </p:txBody>
      </p:sp>
      <p:sp>
        <p:nvSpPr>
          <p:cNvPr id="3" name="テキスト プレースホルダー 2">
            <a:extLst>
              <a:ext uri="{FF2B5EF4-FFF2-40B4-BE49-F238E27FC236}">
                <a16:creationId xmlns:a16="http://schemas.microsoft.com/office/drawing/2014/main" id="{C87097FD-09C8-4350-8C90-9FCD69E12EB3}"/>
              </a:ext>
            </a:extLst>
          </p:cNvPr>
          <p:cNvSpPr>
            <a:spLocks noGrp="1"/>
          </p:cNvSpPr>
          <p:nvPr>
            <p:ph type="body" idx="1"/>
          </p:nvPr>
        </p:nvSpPr>
        <p:spPr/>
        <p:txBody>
          <a:bodyPr/>
          <a:lstStyle/>
          <a:p>
            <a:pPr marL="457200" lvl="0" indent="-457200">
              <a:buFont typeface="+mj-lt"/>
              <a:buAutoNum type="arabicPeriod"/>
            </a:pPr>
            <a:r>
              <a:rPr lang="ja-JP" altLang="en-US" b="0" i="0" u="none" strike="noStrike" kern="100" baseline="0" dirty="0">
                <a:latin typeface="+mj-ea"/>
                <a:ea typeface="+mj-ea"/>
              </a:rPr>
              <a:t>泣きながらマッピング</a:t>
            </a:r>
            <a:endParaRPr lang="en-US" altLang="ja-JP" b="0" i="0" u="none" strike="noStrike" kern="100" baseline="0" dirty="0">
              <a:latin typeface="+mj-ea"/>
              <a:ea typeface="+mj-ea"/>
            </a:endParaRPr>
          </a:p>
          <a:p>
            <a:pPr marL="457200" lvl="0" indent="-457200">
              <a:buFont typeface="+mj-lt"/>
              <a:buAutoNum type="arabicPeriod"/>
            </a:pPr>
            <a:r>
              <a:rPr lang="en-US" altLang="ja-JP" kern="100" dirty="0">
                <a:latin typeface="+mj-ea"/>
                <a:ea typeface="+mj-ea"/>
              </a:rPr>
              <a:t>IMI</a:t>
            </a:r>
            <a:r>
              <a:rPr lang="ja-JP" altLang="en-US" kern="100" dirty="0">
                <a:latin typeface="+mj-ea"/>
                <a:ea typeface="+mj-ea"/>
              </a:rPr>
              <a:t>対応のデータ管理システムを使う</a:t>
            </a:r>
            <a:endParaRPr lang="en-US" altLang="ja-JP" kern="100" dirty="0">
              <a:latin typeface="+mj-ea"/>
              <a:ea typeface="+mj-ea"/>
            </a:endParaRPr>
          </a:p>
          <a:p>
            <a:pPr marL="457200" lvl="0" indent="-457200">
              <a:buFont typeface="+mj-lt"/>
              <a:buAutoNum type="arabicPeriod"/>
            </a:pPr>
            <a:r>
              <a:rPr lang="en-US" altLang="ja-JP" b="0" i="0" u="none" strike="noStrike" kern="100" baseline="0" dirty="0">
                <a:latin typeface="+mj-ea"/>
                <a:ea typeface="+mj-ea"/>
              </a:rPr>
              <a:t>IMI</a:t>
            </a:r>
            <a:r>
              <a:rPr lang="ja-JP" altLang="en-US" b="0" i="0" u="none" strike="noStrike" kern="100" baseline="0" dirty="0">
                <a:latin typeface="+mj-ea"/>
                <a:ea typeface="+mj-ea"/>
              </a:rPr>
              <a:t>が入っているアプリにデータを提供する</a:t>
            </a:r>
            <a:endParaRPr lang="en-US" altLang="ja-JP" b="0" i="0" u="none" strike="noStrike" kern="100" baseline="0" dirty="0">
              <a:latin typeface="+mj-ea"/>
              <a:ea typeface="+mj-ea"/>
            </a:endParaRPr>
          </a:p>
          <a:p>
            <a:pPr marL="457200" lvl="0" indent="-457200">
              <a:buFont typeface="+mj-lt"/>
              <a:buAutoNum type="arabicPeriod"/>
            </a:pPr>
            <a:r>
              <a:rPr lang="ja-JP" altLang="en-US" kern="100" dirty="0">
                <a:latin typeface="+mj-ea"/>
                <a:ea typeface="+mj-ea"/>
              </a:rPr>
              <a:t>推奨データセットを活用する</a:t>
            </a:r>
            <a:endParaRPr lang="ja-JP" altLang="en-US" b="0" i="0" u="none" strike="noStrike" kern="100" baseline="0" dirty="0">
              <a:latin typeface="+mj-ea"/>
              <a:ea typeface="+mj-ea"/>
            </a:endParaRPr>
          </a:p>
        </p:txBody>
      </p:sp>
      <p:sp>
        <p:nvSpPr>
          <p:cNvPr id="4" name="日付プレースホルダー 3">
            <a:extLst>
              <a:ext uri="{FF2B5EF4-FFF2-40B4-BE49-F238E27FC236}">
                <a16:creationId xmlns:a16="http://schemas.microsoft.com/office/drawing/2014/main" id="{9FA183EC-E747-49BE-BED8-8BD40DF1AED3}"/>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DC50E30F-69D1-49D4-885D-80724BDE8A84}"/>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EFD9407E-E531-42B4-9B29-E99E72C2606A}"/>
              </a:ext>
            </a:extLst>
          </p:cNvPr>
          <p:cNvSpPr>
            <a:spLocks noGrp="1"/>
          </p:cNvSpPr>
          <p:nvPr>
            <p:ph type="sldNum" sz="quarter" idx="12"/>
          </p:nvPr>
        </p:nvSpPr>
        <p:spPr/>
        <p:txBody>
          <a:bodyPr/>
          <a:lstStyle/>
          <a:p>
            <a:fld id="{B8AF5A92-0C10-4492-A166-835316A381EF}" type="slidenum">
              <a:rPr kumimoji="1" lang="ja-JP" altLang="en-US" smtClean="0"/>
              <a:t>24</a:t>
            </a:fld>
            <a:endParaRPr kumimoji="1" lang="ja-JP" altLang="en-US"/>
          </a:p>
        </p:txBody>
      </p:sp>
    </p:spTree>
    <p:extLst>
      <p:ext uri="{BB962C8B-B14F-4D97-AF65-F5344CB8AC3E}">
        <p14:creationId xmlns:p14="http://schemas.microsoft.com/office/powerpoint/2010/main" val="118390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D7D43-5FAF-4FF5-B30C-3168B2AEA466}"/>
              </a:ext>
            </a:extLst>
          </p:cNvPr>
          <p:cNvSpPr>
            <a:spLocks noGrp="1"/>
          </p:cNvSpPr>
          <p:nvPr>
            <p:ph type="title"/>
          </p:nvPr>
        </p:nvSpPr>
        <p:spPr/>
        <p:txBody>
          <a:bodyPr/>
          <a:lstStyle/>
          <a:p>
            <a:pPr lvl="0"/>
            <a:r>
              <a:rPr lang="en-US" altLang="ja-JP" dirty="0"/>
              <a:t>1.</a:t>
            </a:r>
            <a:r>
              <a:rPr lang="ja-JP" altLang="en-US" dirty="0"/>
              <a:t>泣きながらマッピング</a:t>
            </a:r>
            <a:endParaRPr kumimoji="1" lang="ja-JP" altLang="en-US" dirty="0"/>
          </a:p>
        </p:txBody>
      </p:sp>
      <p:sp>
        <p:nvSpPr>
          <p:cNvPr id="4" name="コンテンツ プレースホルダー 3">
            <a:extLst>
              <a:ext uri="{FF2B5EF4-FFF2-40B4-BE49-F238E27FC236}">
                <a16:creationId xmlns:a16="http://schemas.microsoft.com/office/drawing/2014/main" id="{BB864644-4D21-4CE2-8502-5A1BCAD688F5}"/>
              </a:ext>
            </a:extLst>
          </p:cNvPr>
          <p:cNvSpPr>
            <a:spLocks noGrp="1"/>
          </p:cNvSpPr>
          <p:nvPr>
            <p:ph idx="1"/>
          </p:nvPr>
        </p:nvSpPr>
        <p:spPr>
          <a:xfrm>
            <a:off x="498477" y="1341440"/>
            <a:ext cx="8394700" cy="1188489"/>
          </a:xfrm>
        </p:spPr>
        <p:txBody>
          <a:bodyPr/>
          <a:lstStyle/>
          <a:p>
            <a:r>
              <a:rPr kumimoji="1" lang="en-US" altLang="ja-JP" dirty="0">
                <a:hlinkClick r:id="rId2"/>
              </a:rPr>
              <a:t>IMI</a:t>
            </a:r>
            <a:r>
              <a:rPr kumimoji="1" lang="ja-JP" altLang="en-US" dirty="0">
                <a:hlinkClick r:id="rId2"/>
              </a:rPr>
              <a:t>ツール</a:t>
            </a:r>
            <a:r>
              <a:rPr kumimoji="1" lang="ja-JP" altLang="en-US" dirty="0"/>
              <a:t>を使って、データセットとコア語彙の対応を</a:t>
            </a:r>
            <a:r>
              <a:rPr kumimoji="1" lang="ja-JP" altLang="en-US" dirty="0" err="1"/>
              <a:t>ひも</a:t>
            </a:r>
            <a:r>
              <a:rPr kumimoji="1" lang="ja-JP" altLang="en-US" dirty="0"/>
              <a:t>づけ</a:t>
            </a:r>
            <a:r>
              <a:rPr lang="en-US" altLang="ja-JP" dirty="0"/>
              <a:t>(</a:t>
            </a:r>
            <a:r>
              <a:rPr lang="ja-JP" altLang="en-US" dirty="0"/>
              <a:t>マッピング</a:t>
            </a:r>
            <a:r>
              <a:rPr lang="en-US" altLang="ja-JP" dirty="0"/>
              <a:t>)</a:t>
            </a:r>
            <a:r>
              <a:rPr lang="ja-JP" altLang="en-US" dirty="0"/>
              <a:t>します。</a:t>
            </a:r>
            <a:endParaRPr kumimoji="1" lang="ja-JP" altLang="en-US" dirty="0"/>
          </a:p>
        </p:txBody>
      </p:sp>
      <p:graphicFrame>
        <p:nvGraphicFramePr>
          <p:cNvPr id="3" name="コンテンツ プレースホルダー 2">
            <a:extLst>
              <a:ext uri="{FF2B5EF4-FFF2-40B4-BE49-F238E27FC236}">
                <a16:creationId xmlns:a16="http://schemas.microsoft.com/office/drawing/2014/main" id="{468047FA-3842-4A23-809D-196498AEA320}"/>
              </a:ext>
            </a:extLst>
          </p:cNvPr>
          <p:cNvGraphicFramePr>
            <a:graphicFrameLocks noGrp="1"/>
          </p:cNvGraphicFramePr>
          <p:nvPr>
            <p:ph idx="13"/>
            <p:extLst>
              <p:ext uri="{D42A27DB-BD31-4B8C-83A1-F6EECF244321}">
                <p14:modId xmlns:p14="http://schemas.microsoft.com/office/powerpoint/2010/main" val="3155944946"/>
              </p:ext>
            </p:extLst>
          </p:nvPr>
        </p:nvGraphicFramePr>
        <p:xfrm>
          <a:off x="498477" y="2732123"/>
          <a:ext cx="4704272" cy="3754080"/>
        </p:xfrm>
        <a:graphic>
          <a:graphicData uri="http://schemas.openxmlformats.org/drawingml/2006/table">
            <a:tbl>
              <a:tblPr/>
              <a:tblGrid>
                <a:gridCol w="1584000">
                  <a:extLst>
                    <a:ext uri="{9D8B030D-6E8A-4147-A177-3AD203B41FA5}">
                      <a16:colId xmlns:a16="http://schemas.microsoft.com/office/drawing/2014/main" val="96912572"/>
                    </a:ext>
                  </a:extLst>
                </a:gridCol>
                <a:gridCol w="3120272">
                  <a:extLst>
                    <a:ext uri="{9D8B030D-6E8A-4147-A177-3AD203B41FA5}">
                      <a16:colId xmlns:a16="http://schemas.microsoft.com/office/drawing/2014/main" val="2926274843"/>
                    </a:ext>
                  </a:extLst>
                </a:gridCol>
              </a:tblGrid>
              <a:tr h="136779">
                <a:tc>
                  <a:txBody>
                    <a:bodyPr/>
                    <a:lstStyle/>
                    <a:p>
                      <a:pPr algn="ctr" fontAlgn="ctr"/>
                      <a:r>
                        <a:rPr lang="ja-JP" altLang="en-US" sz="800" b="1" i="0" u="none" strike="noStrike" dirty="0">
                          <a:solidFill>
                            <a:srgbClr val="000000"/>
                          </a:solidFill>
                          <a:effectLst/>
                          <a:latin typeface="+mj-ea"/>
                          <a:ea typeface="+mj-ea"/>
                        </a:rPr>
                        <a:t>データ項目</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800" b="1" i="0" u="none" strike="noStrike" dirty="0">
                          <a:solidFill>
                            <a:srgbClr val="000000"/>
                          </a:solidFill>
                          <a:effectLst/>
                          <a:latin typeface="+mj-ea"/>
                          <a:ea typeface="+mj-ea"/>
                        </a:rPr>
                        <a:t>レコード</a:t>
                      </a:r>
                      <a:r>
                        <a:rPr lang="en-US" altLang="ja-JP" sz="800" b="1" i="0" u="none" strike="noStrike" dirty="0">
                          <a:solidFill>
                            <a:srgbClr val="000000"/>
                          </a:solidFill>
                          <a:effectLst/>
                          <a:latin typeface="+mj-ea"/>
                          <a:ea typeface="+mj-ea"/>
                        </a:rPr>
                        <a:t>(</a:t>
                      </a:r>
                      <a:r>
                        <a:rPr lang="ja-JP" altLang="en-US" sz="800" b="1" i="0" u="none" strike="noStrike" dirty="0">
                          <a:solidFill>
                            <a:srgbClr val="000000"/>
                          </a:solidFill>
                          <a:effectLst/>
                          <a:latin typeface="+mj-ea"/>
                          <a:ea typeface="+mj-ea"/>
                        </a:rPr>
                        <a:t>値</a:t>
                      </a:r>
                      <a:r>
                        <a:rPr lang="en-US" altLang="ja-JP" sz="800" b="1" i="0" u="none" strike="noStrike" dirty="0">
                          <a:solidFill>
                            <a:srgbClr val="000000"/>
                          </a:solidFill>
                          <a:effectLst/>
                          <a:latin typeface="+mj-ea"/>
                          <a:ea typeface="+mj-ea"/>
                        </a:rPr>
                        <a:t>)1</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221259"/>
                  </a:ext>
                </a:extLst>
              </a:tr>
              <a:tr h="136779">
                <a:tc>
                  <a:txBody>
                    <a:bodyPr/>
                    <a:lstStyle/>
                    <a:p>
                      <a:pPr algn="l" fontAlgn="ctr"/>
                      <a:r>
                        <a:rPr lang="ja-JP" altLang="en-US" sz="800" b="0" i="0" u="none" strike="noStrike" dirty="0">
                          <a:solidFill>
                            <a:srgbClr val="000000"/>
                          </a:solidFill>
                          <a:effectLst/>
                          <a:latin typeface="+mj-ea"/>
                          <a:ea typeface="+mj-ea"/>
                        </a:rPr>
                        <a:t>団体コード</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800" b="0" i="0" u="none" strike="noStrike" dirty="0">
                          <a:solidFill>
                            <a:srgbClr val="000000"/>
                          </a:solidFill>
                          <a:effectLst/>
                          <a:latin typeface="+mj-ea"/>
                          <a:ea typeface="+mj-ea"/>
                        </a:rPr>
                        <a:t>11209</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136012"/>
                  </a:ext>
                </a:extLst>
              </a:tr>
              <a:tr h="136779">
                <a:tc>
                  <a:txBody>
                    <a:bodyPr/>
                    <a:lstStyle/>
                    <a:p>
                      <a:pPr algn="l" fontAlgn="ctr"/>
                      <a:r>
                        <a:rPr lang="ja-JP" altLang="en-US" sz="800" b="0" i="0" u="none" strike="noStrike">
                          <a:solidFill>
                            <a:srgbClr val="000000"/>
                          </a:solidFill>
                          <a:effectLst/>
                          <a:latin typeface="+mj-ea"/>
                          <a:ea typeface="+mj-ea"/>
                        </a:rPr>
                        <a:t>団体名</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ja-JP" altLang="en-US" sz="800" b="0" i="0" u="none" strike="noStrike">
                          <a:solidFill>
                            <a:srgbClr val="000000"/>
                          </a:solidFill>
                          <a:effectLst/>
                          <a:latin typeface="+mj-ea"/>
                          <a:ea typeface="+mj-ea"/>
                        </a:rPr>
                        <a:t>飯能市</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2425618"/>
                  </a:ext>
                </a:extLst>
              </a:tr>
              <a:tr h="136779">
                <a:tc>
                  <a:txBody>
                    <a:bodyPr/>
                    <a:lstStyle/>
                    <a:p>
                      <a:pPr algn="l" fontAlgn="ctr"/>
                      <a:r>
                        <a:rPr lang="ja-JP" altLang="en-US" sz="800" b="0" i="0" u="none" strike="noStrike" dirty="0">
                          <a:solidFill>
                            <a:srgbClr val="000000"/>
                          </a:solidFill>
                          <a:effectLst/>
                          <a:latin typeface="+mj-ea"/>
                          <a:ea typeface="+mj-ea"/>
                        </a:rPr>
                        <a:t>観光地</a:t>
                      </a:r>
                      <a:r>
                        <a:rPr lang="en-US" altLang="ja-JP" sz="800" b="0" i="0" u="none" strike="noStrike" dirty="0">
                          <a:solidFill>
                            <a:srgbClr val="000000"/>
                          </a:solidFill>
                          <a:effectLst/>
                          <a:latin typeface="+mj-ea"/>
                          <a:ea typeface="+mj-ea"/>
                        </a:rPr>
                        <a:t>_</a:t>
                      </a:r>
                      <a:r>
                        <a:rPr lang="ja-JP" altLang="en-US" sz="800" b="0" i="0" u="none" strike="noStrike" dirty="0">
                          <a:solidFill>
                            <a:srgbClr val="000000"/>
                          </a:solidFill>
                          <a:effectLst/>
                          <a:latin typeface="+mj-ea"/>
                          <a:ea typeface="+mj-ea"/>
                        </a:rPr>
                        <a:t>名称</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ja-JP" altLang="en-US" sz="800" b="0" i="0" u="none" strike="noStrike" dirty="0">
                          <a:solidFill>
                            <a:srgbClr val="000000"/>
                          </a:solidFill>
                          <a:effectLst/>
                          <a:latin typeface="+mj-ea"/>
                          <a:ea typeface="+mj-ea"/>
                        </a:rPr>
                        <a:t>あけぼの子どもの森公園</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7071441"/>
                  </a:ext>
                </a:extLst>
              </a:tr>
              <a:tr h="222774">
                <a:tc>
                  <a:txBody>
                    <a:bodyPr/>
                    <a:lstStyle/>
                    <a:p>
                      <a:pPr algn="l" fontAlgn="ctr"/>
                      <a:r>
                        <a:rPr lang="zh-TW" altLang="en-US" sz="800" b="0" i="0" u="none" strike="noStrike" dirty="0">
                          <a:solidFill>
                            <a:srgbClr val="000000"/>
                          </a:solidFill>
                          <a:effectLst/>
                          <a:latin typeface="+mj-ea"/>
                          <a:ea typeface="+mj-ea"/>
                        </a:rPr>
                        <a:t>観光地</a:t>
                      </a:r>
                      <a:r>
                        <a:rPr lang="en-US" altLang="zh-TW" sz="800" b="0" i="0" u="none" strike="noStrike" dirty="0">
                          <a:solidFill>
                            <a:srgbClr val="000000"/>
                          </a:solidFill>
                          <a:effectLst/>
                          <a:latin typeface="+mj-ea"/>
                          <a:ea typeface="+mj-ea"/>
                        </a:rPr>
                        <a:t>_</a:t>
                      </a:r>
                      <a:r>
                        <a:rPr lang="zh-TW" altLang="en-US" sz="800" b="0" i="0" u="none" strike="noStrike" dirty="0">
                          <a:solidFill>
                            <a:srgbClr val="000000"/>
                          </a:solidFill>
                          <a:effectLst/>
                          <a:latin typeface="+mj-ea"/>
                          <a:ea typeface="+mj-ea"/>
                        </a:rPr>
                        <a:t>紹介文</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ja-JP" altLang="en-US" sz="800" b="0" i="0" u="none" strike="noStrike" dirty="0">
                          <a:solidFill>
                            <a:srgbClr val="000000"/>
                          </a:solidFill>
                          <a:effectLst/>
                          <a:latin typeface="+mj-ea"/>
                          <a:ea typeface="+mj-ea"/>
                        </a:rPr>
                        <a:t>北欧の童話の世界に入り込んだような景観の公園です。自然の木々に囲まれ、小さな川や滝、ユニークな建物が点在します。</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325329"/>
                  </a:ext>
                </a:extLst>
              </a:tr>
              <a:tr h="136779">
                <a:tc>
                  <a:txBody>
                    <a:bodyPr/>
                    <a:lstStyle/>
                    <a:p>
                      <a:pPr algn="l" fontAlgn="ctr"/>
                      <a:r>
                        <a:rPr lang="ja-JP" altLang="en-US" sz="800" b="0" i="0" u="none" strike="noStrike">
                          <a:solidFill>
                            <a:srgbClr val="000000"/>
                          </a:solidFill>
                          <a:effectLst/>
                          <a:latin typeface="+mj-ea"/>
                          <a:ea typeface="+mj-ea"/>
                        </a:rPr>
                        <a:t>観光地</a:t>
                      </a:r>
                      <a:r>
                        <a:rPr lang="en-US" altLang="ja-JP" sz="800" b="0" i="0" u="none" strike="noStrike">
                          <a:solidFill>
                            <a:srgbClr val="000000"/>
                          </a:solidFill>
                          <a:effectLst/>
                          <a:latin typeface="+mj-ea"/>
                          <a:ea typeface="+mj-ea"/>
                        </a:rPr>
                        <a:t>_</a:t>
                      </a:r>
                      <a:r>
                        <a:rPr lang="ja-JP" altLang="en-US" sz="800" b="0" i="0" u="none" strike="noStrike">
                          <a:solidFill>
                            <a:srgbClr val="000000"/>
                          </a:solidFill>
                          <a:effectLst/>
                          <a:latin typeface="+mj-ea"/>
                          <a:ea typeface="+mj-ea"/>
                        </a:rPr>
                        <a:t>住所</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800" b="0" i="0" u="none" strike="noStrike">
                          <a:solidFill>
                            <a:srgbClr val="000000"/>
                          </a:solidFill>
                          <a:effectLst/>
                          <a:latin typeface="+mj-ea"/>
                          <a:ea typeface="+mj-ea"/>
                        </a:rPr>
                        <a:t>埼玉県飯能市阿須</a:t>
                      </a:r>
                      <a:r>
                        <a:rPr lang="en-US" altLang="zh-TW" sz="800" b="0" i="0" u="none" strike="noStrike">
                          <a:solidFill>
                            <a:srgbClr val="000000"/>
                          </a:solidFill>
                          <a:effectLst/>
                          <a:latin typeface="+mj-ea"/>
                          <a:ea typeface="+mj-ea"/>
                        </a:rPr>
                        <a:t>893-1</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711372"/>
                  </a:ext>
                </a:extLst>
              </a:tr>
              <a:tr h="136779">
                <a:tc>
                  <a:txBody>
                    <a:bodyPr/>
                    <a:lstStyle/>
                    <a:p>
                      <a:pPr algn="l" fontAlgn="ctr"/>
                      <a:r>
                        <a:rPr lang="ja-JP" altLang="en-US" sz="800" b="0" i="0" u="none" strike="noStrike">
                          <a:solidFill>
                            <a:srgbClr val="000000"/>
                          </a:solidFill>
                          <a:effectLst/>
                          <a:latin typeface="+mj-ea"/>
                          <a:ea typeface="+mj-ea"/>
                        </a:rPr>
                        <a:t>観光地</a:t>
                      </a:r>
                      <a:r>
                        <a:rPr lang="en-US" altLang="ja-JP" sz="800" b="0" i="0" u="none" strike="noStrike">
                          <a:solidFill>
                            <a:srgbClr val="000000"/>
                          </a:solidFill>
                          <a:effectLst/>
                          <a:latin typeface="+mj-ea"/>
                          <a:ea typeface="+mj-ea"/>
                        </a:rPr>
                        <a:t>_</a:t>
                      </a:r>
                      <a:r>
                        <a:rPr lang="ja-JP" altLang="en-US" sz="800" b="0" i="0" u="none" strike="noStrike">
                          <a:solidFill>
                            <a:srgbClr val="000000"/>
                          </a:solidFill>
                          <a:effectLst/>
                          <a:latin typeface="+mj-ea"/>
                          <a:ea typeface="+mj-ea"/>
                        </a:rPr>
                        <a:t>緯度</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endParaRPr lang="ja-JP" altLang="en-US" sz="800" b="0" i="0" u="none" strike="noStrike">
                        <a:solidFill>
                          <a:srgbClr val="000000"/>
                        </a:solidFill>
                        <a:effectLst/>
                        <a:latin typeface="+mj-ea"/>
                        <a:ea typeface="+mj-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341116"/>
                  </a:ext>
                </a:extLst>
              </a:tr>
              <a:tr h="136779">
                <a:tc>
                  <a:txBody>
                    <a:bodyPr/>
                    <a:lstStyle/>
                    <a:p>
                      <a:pPr algn="l" fontAlgn="ctr"/>
                      <a:r>
                        <a:rPr lang="ja-JP" altLang="en-US" sz="800" b="0" i="0" u="none" strike="noStrike">
                          <a:solidFill>
                            <a:srgbClr val="000000"/>
                          </a:solidFill>
                          <a:effectLst/>
                          <a:latin typeface="+mj-ea"/>
                          <a:ea typeface="+mj-ea"/>
                        </a:rPr>
                        <a:t>観光地</a:t>
                      </a:r>
                      <a:r>
                        <a:rPr lang="en-US" altLang="ja-JP" sz="800" b="0" i="0" u="none" strike="noStrike">
                          <a:solidFill>
                            <a:srgbClr val="000000"/>
                          </a:solidFill>
                          <a:effectLst/>
                          <a:latin typeface="+mj-ea"/>
                          <a:ea typeface="+mj-ea"/>
                        </a:rPr>
                        <a:t>_</a:t>
                      </a:r>
                      <a:r>
                        <a:rPr lang="ja-JP" altLang="en-US" sz="800" b="0" i="0" u="none" strike="noStrike">
                          <a:solidFill>
                            <a:srgbClr val="000000"/>
                          </a:solidFill>
                          <a:effectLst/>
                          <a:latin typeface="+mj-ea"/>
                          <a:ea typeface="+mj-ea"/>
                        </a:rPr>
                        <a:t>経度</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endParaRPr lang="ja-JP" altLang="en-US" sz="800" b="0" i="0" u="none" strike="noStrike">
                        <a:solidFill>
                          <a:srgbClr val="000000"/>
                        </a:solidFill>
                        <a:effectLst/>
                        <a:latin typeface="+mj-ea"/>
                        <a:ea typeface="+mj-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841965"/>
                  </a:ext>
                </a:extLst>
              </a:tr>
              <a:tr h="136779">
                <a:tc>
                  <a:txBody>
                    <a:bodyPr/>
                    <a:lstStyle/>
                    <a:p>
                      <a:pPr algn="l" fontAlgn="ctr"/>
                      <a:r>
                        <a:rPr lang="ja-JP" altLang="en-US" sz="800" b="0" i="0" u="none" strike="noStrike" dirty="0">
                          <a:solidFill>
                            <a:srgbClr val="000000"/>
                          </a:solidFill>
                          <a:effectLst/>
                          <a:latin typeface="+mj-ea"/>
                          <a:ea typeface="+mj-ea"/>
                        </a:rPr>
                        <a:t>観光地</a:t>
                      </a:r>
                      <a:r>
                        <a:rPr lang="en-US" altLang="ja-JP" sz="800" b="0" i="0" u="none" strike="noStrike" dirty="0">
                          <a:solidFill>
                            <a:srgbClr val="000000"/>
                          </a:solidFill>
                          <a:effectLst/>
                          <a:latin typeface="+mj-ea"/>
                          <a:ea typeface="+mj-ea"/>
                        </a:rPr>
                        <a:t>_</a:t>
                      </a:r>
                      <a:r>
                        <a:rPr lang="ja-JP" altLang="en-US" sz="800" b="0" i="0" u="none" strike="noStrike" dirty="0">
                          <a:solidFill>
                            <a:srgbClr val="000000"/>
                          </a:solidFill>
                          <a:effectLst/>
                          <a:latin typeface="+mj-ea"/>
                          <a:ea typeface="+mj-ea"/>
                        </a:rPr>
                        <a:t>種別</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ja-JP" altLang="en-US" sz="800" b="0" i="0" u="none" strike="noStrike" dirty="0">
                          <a:solidFill>
                            <a:srgbClr val="000000"/>
                          </a:solidFill>
                          <a:effectLst/>
                          <a:latin typeface="+mj-ea"/>
                          <a:ea typeface="+mj-ea"/>
                        </a:rPr>
                        <a:t>公園</a:t>
                      </a:r>
                      <a:r>
                        <a:rPr lang="en-US" altLang="ja-JP" sz="800" b="0" i="0" u="none" strike="noStrike" dirty="0">
                          <a:solidFill>
                            <a:srgbClr val="000000"/>
                          </a:solidFill>
                          <a:effectLst/>
                          <a:latin typeface="+mj-ea"/>
                          <a:ea typeface="+mj-ea"/>
                        </a:rPr>
                        <a:t>,</a:t>
                      </a:r>
                      <a:r>
                        <a:rPr lang="ja-JP" altLang="en-US" sz="800" b="0" i="0" u="none" strike="noStrike" dirty="0">
                          <a:solidFill>
                            <a:srgbClr val="000000"/>
                          </a:solidFill>
                          <a:effectLst/>
                          <a:latin typeface="+mj-ea"/>
                          <a:ea typeface="+mj-ea"/>
                        </a:rPr>
                        <a:t>緑地</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737158"/>
                  </a:ext>
                </a:extLst>
              </a:tr>
              <a:tr h="136779">
                <a:tc>
                  <a:txBody>
                    <a:bodyPr/>
                    <a:lstStyle/>
                    <a:p>
                      <a:pPr algn="l" fontAlgn="ctr"/>
                      <a:r>
                        <a:rPr lang="zh-CN" altLang="en-US" sz="800" b="0" i="0" u="none" strike="noStrike">
                          <a:solidFill>
                            <a:srgbClr val="000000"/>
                          </a:solidFill>
                          <a:effectLst/>
                          <a:latin typeface="+mj-ea"/>
                          <a:ea typeface="+mj-ea"/>
                        </a:rPr>
                        <a:t>観光地</a:t>
                      </a:r>
                      <a:r>
                        <a:rPr lang="en-US" altLang="zh-CN" sz="800" b="0" i="0" u="none" strike="noStrike">
                          <a:solidFill>
                            <a:srgbClr val="000000"/>
                          </a:solidFill>
                          <a:effectLst/>
                          <a:latin typeface="+mj-ea"/>
                          <a:ea typeface="+mj-ea"/>
                        </a:rPr>
                        <a:t>_</a:t>
                      </a:r>
                      <a:r>
                        <a:rPr lang="zh-CN" altLang="en-US" sz="800" b="0" i="0" u="none" strike="noStrike">
                          <a:solidFill>
                            <a:srgbClr val="000000"/>
                          </a:solidFill>
                          <a:effectLst/>
                          <a:latin typeface="+mj-ea"/>
                          <a:ea typeface="+mj-ea"/>
                        </a:rPr>
                        <a:t>収容人数［総定員］人数</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endParaRPr lang="ja-JP" altLang="en-US" sz="800" b="0" i="0" u="none" strike="noStrike">
                        <a:solidFill>
                          <a:srgbClr val="000000"/>
                        </a:solidFill>
                        <a:effectLst/>
                        <a:latin typeface="+mj-ea"/>
                        <a:ea typeface="+mj-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466698"/>
                  </a:ext>
                </a:extLst>
              </a:tr>
              <a:tr h="136779">
                <a:tc>
                  <a:txBody>
                    <a:bodyPr/>
                    <a:lstStyle/>
                    <a:p>
                      <a:pPr algn="l" fontAlgn="ctr"/>
                      <a:r>
                        <a:rPr lang="zh-TW" altLang="en-US" sz="800" b="0" i="0" u="none" strike="noStrike">
                          <a:solidFill>
                            <a:srgbClr val="000000"/>
                          </a:solidFill>
                          <a:effectLst/>
                          <a:latin typeface="+mj-ea"/>
                          <a:ea typeface="+mj-ea"/>
                        </a:rPr>
                        <a:t>観光地</a:t>
                      </a:r>
                      <a:r>
                        <a:rPr lang="en-US" altLang="zh-TW" sz="800" b="0" i="0" u="none" strike="noStrike">
                          <a:solidFill>
                            <a:srgbClr val="000000"/>
                          </a:solidFill>
                          <a:effectLst/>
                          <a:latin typeface="+mj-ea"/>
                          <a:ea typeface="+mj-ea"/>
                        </a:rPr>
                        <a:t>_</a:t>
                      </a:r>
                      <a:r>
                        <a:rPr lang="zh-TW" altLang="en-US" sz="800" b="0" i="0" u="none" strike="noStrike">
                          <a:solidFill>
                            <a:srgbClr val="000000"/>
                          </a:solidFill>
                          <a:effectLst/>
                          <a:latin typeface="+mj-ea"/>
                          <a:ea typeface="+mj-ea"/>
                        </a:rPr>
                        <a:t>利用可能時間情報</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endParaRPr lang="ja-JP" altLang="en-US" sz="800" b="0" i="0" u="none" strike="noStrike">
                        <a:solidFill>
                          <a:srgbClr val="000000"/>
                        </a:solidFill>
                        <a:effectLst/>
                        <a:latin typeface="+mj-ea"/>
                        <a:ea typeface="+mj-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505071"/>
                  </a:ext>
                </a:extLst>
              </a:tr>
              <a:tr h="136779">
                <a:tc>
                  <a:txBody>
                    <a:bodyPr/>
                    <a:lstStyle/>
                    <a:p>
                      <a:pPr algn="l" fontAlgn="ctr"/>
                      <a:r>
                        <a:rPr lang="zh-TW" altLang="en-US" sz="800" b="0" i="0" u="none" strike="noStrike">
                          <a:solidFill>
                            <a:srgbClr val="000000"/>
                          </a:solidFill>
                          <a:effectLst/>
                          <a:latin typeface="+mj-ea"/>
                          <a:ea typeface="+mj-ea"/>
                        </a:rPr>
                        <a:t>観光地</a:t>
                      </a:r>
                      <a:r>
                        <a:rPr lang="en-US" altLang="zh-TW" sz="800" b="0" i="0" u="none" strike="noStrike">
                          <a:solidFill>
                            <a:srgbClr val="000000"/>
                          </a:solidFill>
                          <a:effectLst/>
                          <a:latin typeface="+mj-ea"/>
                          <a:ea typeface="+mj-ea"/>
                        </a:rPr>
                        <a:t>_</a:t>
                      </a:r>
                      <a:r>
                        <a:rPr lang="zh-TW" altLang="en-US" sz="800" b="0" i="0" u="none" strike="noStrike">
                          <a:solidFill>
                            <a:srgbClr val="000000"/>
                          </a:solidFill>
                          <a:effectLst/>
                          <a:latin typeface="+mj-ea"/>
                          <a:ea typeface="+mj-ea"/>
                        </a:rPr>
                        <a:t>休業情報</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ja-JP" altLang="en-US" sz="800" b="0" i="0" u="none" strike="noStrike" dirty="0">
                          <a:solidFill>
                            <a:srgbClr val="000000"/>
                          </a:solidFill>
                          <a:effectLst/>
                          <a:latin typeface="+mj-ea"/>
                          <a:ea typeface="+mj-ea"/>
                        </a:rPr>
                        <a:t>月曜日</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8006905"/>
                  </a:ext>
                </a:extLst>
              </a:tr>
              <a:tr h="136779">
                <a:tc>
                  <a:txBody>
                    <a:bodyPr/>
                    <a:lstStyle/>
                    <a:p>
                      <a:pPr algn="l" fontAlgn="ctr"/>
                      <a:r>
                        <a:rPr lang="ja-JP" altLang="en-US" sz="800" b="0" i="0" u="none" strike="noStrike">
                          <a:solidFill>
                            <a:srgbClr val="000000"/>
                          </a:solidFill>
                          <a:effectLst/>
                          <a:latin typeface="+mj-ea"/>
                          <a:ea typeface="+mj-ea"/>
                        </a:rPr>
                        <a:t>開始時間</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800" b="0" i="0" u="none" strike="noStrike" dirty="0">
                          <a:solidFill>
                            <a:srgbClr val="000000"/>
                          </a:solidFill>
                          <a:effectLst/>
                          <a:latin typeface="+mj-ea"/>
                          <a:ea typeface="+mj-ea"/>
                        </a:rPr>
                        <a:t>9:00</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0289017"/>
                  </a:ext>
                </a:extLst>
              </a:tr>
              <a:tr h="136779">
                <a:tc>
                  <a:txBody>
                    <a:bodyPr/>
                    <a:lstStyle/>
                    <a:p>
                      <a:pPr algn="l" fontAlgn="ctr"/>
                      <a:r>
                        <a:rPr lang="ja-JP" altLang="en-US" sz="800" b="0" i="0" u="none" strike="noStrike" dirty="0">
                          <a:solidFill>
                            <a:srgbClr val="000000"/>
                          </a:solidFill>
                          <a:effectLst/>
                          <a:latin typeface="+mj-ea"/>
                          <a:ea typeface="+mj-ea"/>
                        </a:rPr>
                        <a:t>終了時間</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800" b="0" i="0" u="none" strike="noStrike" dirty="0">
                          <a:solidFill>
                            <a:srgbClr val="000000"/>
                          </a:solidFill>
                          <a:effectLst/>
                          <a:latin typeface="+mj-ea"/>
                          <a:ea typeface="+mj-ea"/>
                        </a:rPr>
                        <a:t>17:00</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408021"/>
                  </a:ext>
                </a:extLst>
              </a:tr>
              <a:tr h="136779">
                <a:tc>
                  <a:txBody>
                    <a:bodyPr/>
                    <a:lstStyle/>
                    <a:p>
                      <a:pPr algn="l" fontAlgn="ctr"/>
                      <a:r>
                        <a:rPr lang="ja-JP" altLang="en-US" sz="800" b="0" i="0" u="none" strike="noStrike">
                          <a:solidFill>
                            <a:srgbClr val="000000"/>
                          </a:solidFill>
                          <a:effectLst/>
                          <a:latin typeface="+mj-ea"/>
                          <a:ea typeface="+mj-ea"/>
                        </a:rPr>
                        <a:t>日時備考</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endParaRPr lang="ja-JP" altLang="en-US" sz="800" b="0" i="0" u="none" strike="noStrike">
                        <a:solidFill>
                          <a:srgbClr val="000000"/>
                        </a:solidFill>
                        <a:effectLst/>
                        <a:latin typeface="+mj-ea"/>
                        <a:ea typeface="+mj-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5864175"/>
                  </a:ext>
                </a:extLst>
              </a:tr>
              <a:tr h="136779">
                <a:tc>
                  <a:txBody>
                    <a:bodyPr/>
                    <a:lstStyle/>
                    <a:p>
                      <a:pPr algn="l" fontAlgn="ctr"/>
                      <a:r>
                        <a:rPr lang="zh-TW" altLang="en-US" sz="800" b="0" i="0" u="none" strike="noStrike">
                          <a:solidFill>
                            <a:srgbClr val="000000"/>
                          </a:solidFill>
                          <a:effectLst/>
                          <a:latin typeface="+mj-ea"/>
                          <a:ea typeface="+mj-ea"/>
                        </a:rPr>
                        <a:t>観光地</a:t>
                      </a:r>
                      <a:r>
                        <a:rPr lang="en-US" altLang="zh-TW" sz="800" b="0" i="0" u="none" strike="noStrike">
                          <a:solidFill>
                            <a:srgbClr val="000000"/>
                          </a:solidFill>
                          <a:effectLst/>
                          <a:latin typeface="+mj-ea"/>
                          <a:ea typeface="+mj-ea"/>
                        </a:rPr>
                        <a:t>_</a:t>
                      </a:r>
                      <a:r>
                        <a:rPr lang="zh-TW" altLang="en-US" sz="800" b="0" i="0" u="none" strike="noStrike">
                          <a:solidFill>
                            <a:srgbClr val="000000"/>
                          </a:solidFill>
                          <a:effectLst/>
                          <a:latin typeface="+mj-ea"/>
                          <a:ea typeface="+mj-ea"/>
                        </a:rPr>
                        <a:t>自由記述欄</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endParaRPr lang="ja-JP" altLang="en-US" sz="800" b="0" i="0" u="none" strike="noStrike">
                        <a:solidFill>
                          <a:srgbClr val="000000"/>
                        </a:solidFill>
                        <a:effectLst/>
                        <a:latin typeface="+mj-ea"/>
                        <a:ea typeface="+mj-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843440"/>
                  </a:ext>
                </a:extLst>
              </a:tr>
              <a:tr h="136779">
                <a:tc>
                  <a:txBody>
                    <a:bodyPr/>
                    <a:lstStyle/>
                    <a:p>
                      <a:pPr algn="l" fontAlgn="ctr"/>
                      <a:r>
                        <a:rPr lang="zh-TW" altLang="en-US" sz="800" b="0" i="0" u="none" strike="noStrike" dirty="0">
                          <a:solidFill>
                            <a:srgbClr val="000000"/>
                          </a:solidFill>
                          <a:effectLst/>
                          <a:latin typeface="+mj-ea"/>
                          <a:ea typeface="+mj-ea"/>
                        </a:rPr>
                        <a:t>観光地</a:t>
                      </a:r>
                      <a:r>
                        <a:rPr lang="en-US" altLang="zh-TW" sz="800" b="0" i="0" u="none" strike="noStrike" dirty="0">
                          <a:solidFill>
                            <a:srgbClr val="000000"/>
                          </a:solidFill>
                          <a:effectLst/>
                          <a:latin typeface="+mj-ea"/>
                          <a:ea typeface="+mj-ea"/>
                        </a:rPr>
                        <a:t>_</a:t>
                      </a:r>
                      <a:r>
                        <a:rPr lang="zh-TW" altLang="en-US" sz="800" b="0" i="0" u="none" strike="noStrike" dirty="0">
                          <a:solidFill>
                            <a:srgbClr val="000000"/>
                          </a:solidFill>
                          <a:effectLst/>
                          <a:latin typeface="+mj-ea"/>
                          <a:ea typeface="+mj-ea"/>
                        </a:rPr>
                        <a:t>連絡先</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ja-JP" altLang="en-US" sz="800" b="0" i="0" u="none" strike="noStrike">
                          <a:solidFill>
                            <a:srgbClr val="000000"/>
                          </a:solidFill>
                          <a:effectLst/>
                          <a:latin typeface="+mj-ea"/>
                          <a:ea typeface="+mj-ea"/>
                        </a:rPr>
                        <a:t>あけぼの子どもの森公園</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078141"/>
                  </a:ext>
                </a:extLst>
              </a:tr>
              <a:tr h="136779">
                <a:tc>
                  <a:txBody>
                    <a:bodyPr/>
                    <a:lstStyle/>
                    <a:p>
                      <a:pPr algn="l" fontAlgn="ctr"/>
                      <a:r>
                        <a:rPr lang="zh-TW" altLang="en-US" sz="800" b="0" i="0" u="none" strike="noStrike" dirty="0">
                          <a:solidFill>
                            <a:srgbClr val="000000"/>
                          </a:solidFill>
                          <a:effectLst/>
                          <a:latin typeface="+mj-ea"/>
                          <a:ea typeface="+mj-ea"/>
                        </a:rPr>
                        <a:t>観光地</a:t>
                      </a:r>
                      <a:r>
                        <a:rPr lang="en-US" altLang="zh-TW" sz="800" b="0" i="0" u="none" strike="noStrike" dirty="0">
                          <a:solidFill>
                            <a:srgbClr val="000000"/>
                          </a:solidFill>
                          <a:effectLst/>
                          <a:latin typeface="+mj-ea"/>
                          <a:ea typeface="+mj-ea"/>
                        </a:rPr>
                        <a:t>_</a:t>
                      </a:r>
                      <a:r>
                        <a:rPr lang="zh-TW" altLang="en-US" sz="800" b="0" i="0" u="none" strike="noStrike" dirty="0">
                          <a:solidFill>
                            <a:srgbClr val="000000"/>
                          </a:solidFill>
                          <a:effectLst/>
                          <a:latin typeface="+mj-ea"/>
                          <a:ea typeface="+mj-ea"/>
                        </a:rPr>
                        <a:t>電話番号</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800" b="0" i="0" u="none" strike="noStrike">
                          <a:solidFill>
                            <a:srgbClr val="000000"/>
                          </a:solidFill>
                          <a:effectLst/>
                          <a:latin typeface="+mj-ea"/>
                          <a:ea typeface="+mj-ea"/>
                        </a:rPr>
                        <a:t>042-972-7711</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378919"/>
                  </a:ext>
                </a:extLst>
              </a:tr>
              <a:tr h="136779">
                <a:tc>
                  <a:txBody>
                    <a:bodyPr/>
                    <a:lstStyle/>
                    <a:p>
                      <a:pPr algn="l" fontAlgn="ctr"/>
                      <a:r>
                        <a:rPr lang="ja-JP" altLang="en-US" sz="800" b="0" i="0" u="none" strike="noStrike" dirty="0">
                          <a:solidFill>
                            <a:srgbClr val="000000"/>
                          </a:solidFill>
                          <a:effectLst/>
                          <a:latin typeface="+mj-ea"/>
                          <a:ea typeface="+mj-ea"/>
                        </a:rPr>
                        <a:t>観光地</a:t>
                      </a:r>
                      <a:r>
                        <a:rPr lang="en-US" altLang="ja-JP" sz="800" b="0" i="0" u="none" strike="noStrike" dirty="0">
                          <a:solidFill>
                            <a:srgbClr val="000000"/>
                          </a:solidFill>
                          <a:effectLst/>
                          <a:latin typeface="+mj-ea"/>
                          <a:ea typeface="+mj-ea"/>
                        </a:rPr>
                        <a:t>_</a:t>
                      </a:r>
                      <a:r>
                        <a:rPr lang="ja-JP" altLang="en-US" sz="800" b="0" i="0" u="none" strike="noStrike" dirty="0">
                          <a:solidFill>
                            <a:srgbClr val="000000"/>
                          </a:solidFill>
                          <a:effectLst/>
                          <a:latin typeface="+mj-ea"/>
                          <a:ea typeface="+mj-ea"/>
                        </a:rPr>
                        <a:t>メールアドレス</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endParaRPr lang="ja-JP" altLang="en-US" sz="800" b="0" i="0" u="none" strike="noStrike">
                        <a:solidFill>
                          <a:srgbClr val="000000"/>
                        </a:solidFill>
                        <a:effectLst/>
                        <a:latin typeface="+mj-ea"/>
                        <a:ea typeface="+mj-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6400092"/>
                  </a:ext>
                </a:extLst>
              </a:tr>
              <a:tr h="136779">
                <a:tc>
                  <a:txBody>
                    <a:bodyPr/>
                    <a:lstStyle/>
                    <a:p>
                      <a:pPr algn="l" fontAlgn="ctr"/>
                      <a:r>
                        <a:rPr lang="ja-JP" altLang="en-US" sz="800" b="0" i="0" u="none" strike="noStrike" dirty="0">
                          <a:solidFill>
                            <a:srgbClr val="000000"/>
                          </a:solidFill>
                          <a:effectLst/>
                          <a:latin typeface="+mj-ea"/>
                          <a:ea typeface="+mj-ea"/>
                        </a:rPr>
                        <a:t>観光地</a:t>
                      </a:r>
                      <a:r>
                        <a:rPr lang="en-US" altLang="ja-JP" sz="800" b="0" i="0" u="none" strike="noStrike" dirty="0">
                          <a:solidFill>
                            <a:srgbClr val="000000"/>
                          </a:solidFill>
                          <a:effectLst/>
                          <a:latin typeface="+mj-ea"/>
                          <a:ea typeface="+mj-ea"/>
                        </a:rPr>
                        <a:t>_</a:t>
                      </a:r>
                      <a:r>
                        <a:rPr lang="en-US" sz="800" b="0" i="0" u="none" strike="noStrike" dirty="0">
                          <a:solidFill>
                            <a:srgbClr val="000000"/>
                          </a:solidFill>
                          <a:effectLst/>
                          <a:latin typeface="+mj-ea"/>
                          <a:ea typeface="+mj-ea"/>
                        </a:rPr>
                        <a:t>URL</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sz="800" b="0" i="0" u="none" strike="noStrike">
                          <a:solidFill>
                            <a:srgbClr val="000000"/>
                          </a:solidFill>
                          <a:effectLst/>
                          <a:latin typeface="+mj-ea"/>
                          <a:ea typeface="+mj-ea"/>
                        </a:rPr>
                        <a:t>http://www.city.hanno.saitama.jp/soshiki/19-0-0-0-0_3.html</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5287920"/>
                  </a:ext>
                </a:extLst>
              </a:tr>
              <a:tr h="136779">
                <a:tc>
                  <a:txBody>
                    <a:bodyPr/>
                    <a:lstStyle/>
                    <a:p>
                      <a:pPr algn="l" fontAlgn="ctr"/>
                      <a:r>
                        <a:rPr lang="ja-JP" altLang="en-US" sz="800" b="0" i="0" u="none" strike="noStrike" dirty="0">
                          <a:solidFill>
                            <a:srgbClr val="000000"/>
                          </a:solidFill>
                          <a:effectLst/>
                          <a:latin typeface="+mj-ea"/>
                          <a:ea typeface="+mj-ea"/>
                        </a:rPr>
                        <a:t>観光地</a:t>
                      </a:r>
                      <a:r>
                        <a:rPr lang="en-US" altLang="ja-JP" sz="800" b="0" i="0" u="none" strike="noStrike" dirty="0">
                          <a:solidFill>
                            <a:srgbClr val="000000"/>
                          </a:solidFill>
                          <a:effectLst/>
                          <a:latin typeface="+mj-ea"/>
                          <a:ea typeface="+mj-ea"/>
                        </a:rPr>
                        <a:t>_</a:t>
                      </a:r>
                      <a:r>
                        <a:rPr lang="ja-JP" altLang="en-US" sz="800" b="0" i="0" u="none" strike="noStrike" dirty="0">
                          <a:solidFill>
                            <a:srgbClr val="000000"/>
                          </a:solidFill>
                          <a:effectLst/>
                          <a:latin typeface="+mj-ea"/>
                          <a:ea typeface="+mj-ea"/>
                        </a:rPr>
                        <a:t>画像</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endParaRPr lang="ja-JP" altLang="en-US" sz="800" b="0" i="0" u="none" strike="noStrike">
                        <a:solidFill>
                          <a:srgbClr val="000000"/>
                        </a:solidFill>
                        <a:effectLst/>
                        <a:latin typeface="+mj-ea"/>
                        <a:ea typeface="+mj-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9251722"/>
                  </a:ext>
                </a:extLst>
              </a:tr>
              <a:tr h="136779">
                <a:tc>
                  <a:txBody>
                    <a:bodyPr/>
                    <a:lstStyle/>
                    <a:p>
                      <a:pPr algn="l" fontAlgn="ctr"/>
                      <a:r>
                        <a:rPr lang="ja-JP" altLang="en-US" sz="800" b="0" i="0" u="none" strike="noStrike" dirty="0">
                          <a:solidFill>
                            <a:srgbClr val="000000"/>
                          </a:solidFill>
                          <a:effectLst/>
                          <a:latin typeface="+mj-ea"/>
                          <a:ea typeface="+mj-ea"/>
                        </a:rPr>
                        <a:t>観光地</a:t>
                      </a:r>
                      <a:r>
                        <a:rPr lang="en-US" altLang="ja-JP" sz="800" b="0" i="0" u="none" strike="noStrike" dirty="0">
                          <a:solidFill>
                            <a:srgbClr val="000000"/>
                          </a:solidFill>
                          <a:effectLst/>
                          <a:latin typeface="+mj-ea"/>
                          <a:ea typeface="+mj-ea"/>
                        </a:rPr>
                        <a:t>_</a:t>
                      </a:r>
                      <a:r>
                        <a:rPr lang="ja-JP" altLang="en-US" sz="800" b="0" i="0" u="none" strike="noStrike" dirty="0">
                          <a:solidFill>
                            <a:srgbClr val="000000"/>
                          </a:solidFill>
                          <a:effectLst/>
                          <a:latin typeface="+mj-ea"/>
                          <a:ea typeface="+mj-ea"/>
                        </a:rPr>
                        <a:t>画像</a:t>
                      </a:r>
                      <a:r>
                        <a:rPr lang="en-US" altLang="ja-JP" sz="800" b="0" i="0" u="none" strike="noStrike" dirty="0">
                          <a:solidFill>
                            <a:srgbClr val="000000"/>
                          </a:solidFill>
                          <a:effectLst/>
                          <a:latin typeface="+mj-ea"/>
                          <a:ea typeface="+mj-ea"/>
                        </a:rPr>
                        <a:t>_</a:t>
                      </a:r>
                      <a:r>
                        <a:rPr lang="ja-JP" altLang="en-US" sz="800" b="0" i="0" u="none" strike="noStrike" dirty="0">
                          <a:solidFill>
                            <a:srgbClr val="000000"/>
                          </a:solidFill>
                          <a:effectLst/>
                          <a:latin typeface="+mj-ea"/>
                          <a:ea typeface="+mj-ea"/>
                        </a:rPr>
                        <a:t>ライセンス</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endParaRPr lang="ja-JP" altLang="en-US" sz="800" b="0" i="0" u="none" strike="noStrike">
                        <a:solidFill>
                          <a:srgbClr val="000000"/>
                        </a:solidFill>
                        <a:effectLst/>
                        <a:latin typeface="+mj-ea"/>
                        <a:ea typeface="+mj-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850435"/>
                  </a:ext>
                </a:extLst>
              </a:tr>
              <a:tr h="136779">
                <a:tc>
                  <a:txBody>
                    <a:bodyPr/>
                    <a:lstStyle/>
                    <a:p>
                      <a:pPr algn="l" fontAlgn="ctr"/>
                      <a:r>
                        <a:rPr lang="ja-JP" altLang="en-US" sz="800" b="0" i="0" u="none" strike="noStrike" dirty="0">
                          <a:solidFill>
                            <a:srgbClr val="000000"/>
                          </a:solidFill>
                          <a:effectLst/>
                          <a:latin typeface="+mj-ea"/>
                          <a:ea typeface="+mj-ea"/>
                        </a:rPr>
                        <a:t>観光地</a:t>
                      </a:r>
                      <a:r>
                        <a:rPr lang="en-US" altLang="ja-JP" sz="800" b="0" i="0" u="none" strike="noStrike" dirty="0">
                          <a:solidFill>
                            <a:srgbClr val="000000"/>
                          </a:solidFill>
                          <a:effectLst/>
                          <a:latin typeface="+mj-ea"/>
                          <a:ea typeface="+mj-ea"/>
                        </a:rPr>
                        <a:t>_</a:t>
                      </a:r>
                      <a:r>
                        <a:rPr lang="ja-JP" altLang="en-US" sz="800" b="0" i="0" u="none" strike="noStrike" dirty="0">
                          <a:solidFill>
                            <a:srgbClr val="000000"/>
                          </a:solidFill>
                          <a:effectLst/>
                          <a:latin typeface="+mj-ea"/>
                          <a:ea typeface="+mj-ea"/>
                        </a:rPr>
                        <a:t>画像</a:t>
                      </a:r>
                      <a:r>
                        <a:rPr lang="en-US" altLang="ja-JP" sz="800" b="0" i="0" u="none" strike="noStrike" dirty="0">
                          <a:solidFill>
                            <a:srgbClr val="000000"/>
                          </a:solidFill>
                          <a:effectLst/>
                          <a:latin typeface="+mj-ea"/>
                          <a:ea typeface="+mj-ea"/>
                        </a:rPr>
                        <a:t>_</a:t>
                      </a:r>
                      <a:r>
                        <a:rPr lang="ja-JP" altLang="en-US" sz="800" b="0" i="0" u="none" strike="noStrike" dirty="0">
                          <a:solidFill>
                            <a:srgbClr val="000000"/>
                          </a:solidFill>
                          <a:effectLst/>
                          <a:latin typeface="+mj-ea"/>
                          <a:ea typeface="+mj-ea"/>
                        </a:rPr>
                        <a:t>画像テキスト</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endParaRPr lang="ja-JP" altLang="en-US" sz="800" b="0" i="0" u="none" strike="noStrike" dirty="0">
                        <a:solidFill>
                          <a:srgbClr val="000000"/>
                        </a:solidFill>
                        <a:effectLst/>
                        <a:latin typeface="+mj-ea"/>
                        <a:ea typeface="+mj-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433668"/>
                  </a:ext>
                </a:extLst>
              </a:tr>
            </a:tbl>
          </a:graphicData>
        </a:graphic>
      </p:graphicFrame>
      <p:pic>
        <p:nvPicPr>
          <p:cNvPr id="7" name="図 6">
            <a:extLst>
              <a:ext uri="{FF2B5EF4-FFF2-40B4-BE49-F238E27FC236}">
                <a16:creationId xmlns:a16="http://schemas.microsoft.com/office/drawing/2014/main" id="{D1566DA1-C6E2-46B2-890A-62428F92B221}"/>
              </a:ext>
            </a:extLst>
          </p:cNvPr>
          <p:cNvPicPr>
            <a:picLocks noChangeAspect="1"/>
          </p:cNvPicPr>
          <p:nvPr/>
        </p:nvPicPr>
        <p:blipFill rotWithShape="1">
          <a:blip r:embed="rId3">
            <a:extLst>
              <a:ext uri="{28A0092B-C50C-407E-A947-70E740481C1C}">
                <a14:useLocalDpi xmlns:a14="http://schemas.microsoft.com/office/drawing/2010/main" val="0"/>
              </a:ext>
            </a:extLst>
          </a:blip>
          <a:srcRect l="25670" r="25464" b="14930"/>
          <a:stretch/>
        </p:blipFill>
        <p:spPr>
          <a:xfrm>
            <a:off x="4127904" y="2732123"/>
            <a:ext cx="4855077" cy="3872945"/>
          </a:xfrm>
          <a:prstGeom prst="rect">
            <a:avLst/>
          </a:prstGeom>
          <a:ln>
            <a:solidFill>
              <a:schemeClr val="bg1">
                <a:lumMod val="85000"/>
              </a:schemeClr>
            </a:solidFill>
          </a:ln>
        </p:spPr>
      </p:pic>
      <p:sp>
        <p:nvSpPr>
          <p:cNvPr id="8" name="テキスト ボックス 7">
            <a:extLst>
              <a:ext uri="{FF2B5EF4-FFF2-40B4-BE49-F238E27FC236}">
                <a16:creationId xmlns:a16="http://schemas.microsoft.com/office/drawing/2014/main" id="{64B444A9-1B74-4296-A016-256189E8F36A}"/>
              </a:ext>
            </a:extLst>
          </p:cNvPr>
          <p:cNvSpPr txBox="1"/>
          <p:nvPr/>
        </p:nvSpPr>
        <p:spPr>
          <a:xfrm>
            <a:off x="1720336" y="2391599"/>
            <a:ext cx="2260555" cy="369332"/>
          </a:xfrm>
          <a:prstGeom prst="rect">
            <a:avLst/>
          </a:prstGeom>
          <a:noFill/>
        </p:spPr>
        <p:txBody>
          <a:bodyPr wrap="none" rtlCol="0">
            <a:spAutoFit/>
          </a:bodyPr>
          <a:lstStyle/>
          <a:p>
            <a:r>
              <a:rPr kumimoji="1" lang="ja-JP" altLang="en-US" dirty="0"/>
              <a:t>公開するデータセット</a:t>
            </a:r>
          </a:p>
        </p:txBody>
      </p:sp>
      <p:sp>
        <p:nvSpPr>
          <p:cNvPr id="9" name="テキスト ボックス 8">
            <a:extLst>
              <a:ext uri="{FF2B5EF4-FFF2-40B4-BE49-F238E27FC236}">
                <a16:creationId xmlns:a16="http://schemas.microsoft.com/office/drawing/2014/main" id="{6231A701-72CF-40C8-8443-422DD3DCFEF0}"/>
              </a:ext>
            </a:extLst>
          </p:cNvPr>
          <p:cNvSpPr txBox="1"/>
          <p:nvPr/>
        </p:nvSpPr>
        <p:spPr>
          <a:xfrm>
            <a:off x="5878013" y="2391599"/>
            <a:ext cx="1354858" cy="369332"/>
          </a:xfrm>
          <a:prstGeom prst="rect">
            <a:avLst/>
          </a:prstGeom>
          <a:noFill/>
        </p:spPr>
        <p:txBody>
          <a:bodyPr wrap="none" rtlCol="0">
            <a:spAutoFit/>
          </a:bodyPr>
          <a:lstStyle/>
          <a:p>
            <a:r>
              <a:rPr kumimoji="1" lang="en-US" altLang="ja-JP" dirty="0">
                <a:hlinkClick r:id="rId4"/>
              </a:rPr>
              <a:t>IMI</a:t>
            </a:r>
            <a:r>
              <a:rPr kumimoji="1" lang="ja-JP" altLang="en-US" dirty="0">
                <a:hlinkClick r:id="rId4"/>
              </a:rPr>
              <a:t>コア語彙</a:t>
            </a:r>
            <a:endParaRPr kumimoji="1" lang="ja-JP" altLang="en-US" dirty="0"/>
          </a:p>
        </p:txBody>
      </p:sp>
      <p:sp>
        <p:nvSpPr>
          <p:cNvPr id="10" name="日付プレースホルダー 9">
            <a:extLst>
              <a:ext uri="{FF2B5EF4-FFF2-40B4-BE49-F238E27FC236}">
                <a16:creationId xmlns:a16="http://schemas.microsoft.com/office/drawing/2014/main" id="{77776D75-3D7C-4372-A3A3-0E9B41B54C25}"/>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11" name="フッター プレースホルダー 10">
            <a:extLst>
              <a:ext uri="{FF2B5EF4-FFF2-40B4-BE49-F238E27FC236}">
                <a16:creationId xmlns:a16="http://schemas.microsoft.com/office/drawing/2014/main" id="{A285E99F-06A7-428A-9F1C-43EF868DC2B0}"/>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12" name="スライド番号プレースホルダー 11">
            <a:extLst>
              <a:ext uri="{FF2B5EF4-FFF2-40B4-BE49-F238E27FC236}">
                <a16:creationId xmlns:a16="http://schemas.microsoft.com/office/drawing/2014/main" id="{D5AC7A86-55CF-43B3-80DE-D8810A67661C}"/>
              </a:ext>
            </a:extLst>
          </p:cNvPr>
          <p:cNvSpPr>
            <a:spLocks noGrp="1"/>
          </p:cNvSpPr>
          <p:nvPr>
            <p:ph type="sldNum" sz="quarter" idx="12"/>
          </p:nvPr>
        </p:nvSpPr>
        <p:spPr/>
        <p:txBody>
          <a:bodyPr/>
          <a:lstStyle/>
          <a:p>
            <a:fld id="{4E00CBAF-2DCF-45E8-AE4D-519FB9E10F75}" type="slidenum">
              <a:rPr kumimoji="1" lang="ja-JP" altLang="en-US" smtClean="0"/>
              <a:t>25</a:t>
            </a:fld>
            <a:endParaRPr kumimoji="1" lang="ja-JP" altLang="en-US"/>
          </a:p>
        </p:txBody>
      </p:sp>
      <p:sp>
        <p:nvSpPr>
          <p:cNvPr id="13" name="正方形/長方形 12">
            <a:extLst>
              <a:ext uri="{FF2B5EF4-FFF2-40B4-BE49-F238E27FC236}">
                <a16:creationId xmlns:a16="http://schemas.microsoft.com/office/drawing/2014/main" id="{C2B8641A-9762-4C76-A918-B66F77008CC1}"/>
              </a:ext>
            </a:extLst>
          </p:cNvPr>
          <p:cNvSpPr/>
          <p:nvPr/>
        </p:nvSpPr>
        <p:spPr>
          <a:xfrm>
            <a:off x="394807" y="3160517"/>
            <a:ext cx="1184856" cy="216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30CAB71-92A9-46BC-8D71-A4AFD1DEE831}"/>
              </a:ext>
            </a:extLst>
          </p:cNvPr>
          <p:cNvSpPr/>
          <p:nvPr/>
        </p:nvSpPr>
        <p:spPr>
          <a:xfrm>
            <a:off x="4103399" y="4490519"/>
            <a:ext cx="4316324" cy="18106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3327D5EB-8644-45CB-AA1E-5510A34D1A86}"/>
              </a:ext>
            </a:extLst>
          </p:cNvPr>
          <p:cNvCxnSpPr>
            <a:stCxn id="13" idx="3"/>
            <a:endCxn id="14" idx="1"/>
          </p:cNvCxnSpPr>
          <p:nvPr/>
        </p:nvCxnSpPr>
        <p:spPr>
          <a:xfrm>
            <a:off x="1579663" y="3268517"/>
            <a:ext cx="2523736" cy="1312537"/>
          </a:xfrm>
          <a:prstGeom prst="lin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781338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E95A2E-F64B-4156-A337-43F694D30F6D}"/>
              </a:ext>
            </a:extLst>
          </p:cNvPr>
          <p:cNvSpPr>
            <a:spLocks noGrp="1"/>
          </p:cNvSpPr>
          <p:nvPr>
            <p:ph type="title"/>
          </p:nvPr>
        </p:nvSpPr>
        <p:spPr/>
        <p:txBody>
          <a:bodyPr/>
          <a:lstStyle/>
          <a:p>
            <a:r>
              <a:rPr kumimoji="1" lang="en-US" altLang="ja-JP" dirty="0"/>
              <a:t>1.</a:t>
            </a:r>
            <a:r>
              <a:rPr kumimoji="1" lang="ja-JP" altLang="en-US" dirty="0"/>
              <a:t>泣きながらマッピング</a:t>
            </a:r>
          </a:p>
        </p:txBody>
      </p:sp>
      <p:sp>
        <p:nvSpPr>
          <p:cNvPr id="3" name="コンテンツ プレースホルダー 2">
            <a:extLst>
              <a:ext uri="{FF2B5EF4-FFF2-40B4-BE49-F238E27FC236}">
                <a16:creationId xmlns:a16="http://schemas.microsoft.com/office/drawing/2014/main" id="{6793946E-1C16-43EB-B802-62FC7155E129}"/>
              </a:ext>
            </a:extLst>
          </p:cNvPr>
          <p:cNvSpPr>
            <a:spLocks noGrp="1"/>
          </p:cNvSpPr>
          <p:nvPr>
            <p:ph idx="1"/>
          </p:nvPr>
        </p:nvSpPr>
        <p:spPr/>
        <p:txBody>
          <a:bodyPr/>
          <a:lstStyle/>
          <a:p>
            <a:r>
              <a:rPr kumimoji="1" lang="ja-JP" altLang="en-US" dirty="0"/>
              <a:t>できますが、ちょっと大変です</a:t>
            </a:r>
            <a:r>
              <a:rPr kumimoji="1" lang="en-US" altLang="ja-JP" dirty="0"/>
              <a:t>..</a:t>
            </a:r>
            <a:r>
              <a:rPr kumimoji="1" lang="ja-JP" altLang="en-US" dirty="0" err="1"/>
              <a:t>。</a:t>
            </a:r>
            <a:endParaRPr kumimoji="1" lang="ja-JP" altLang="en-US" dirty="0"/>
          </a:p>
        </p:txBody>
      </p:sp>
      <p:pic>
        <p:nvPicPr>
          <p:cNvPr id="6" name="コンテンツ プレースホルダー 5">
            <a:extLst>
              <a:ext uri="{FF2B5EF4-FFF2-40B4-BE49-F238E27FC236}">
                <a16:creationId xmlns:a16="http://schemas.microsoft.com/office/drawing/2014/main" id="{DA14F776-64DC-4FCD-8D2B-CD0E17A3A87C}"/>
              </a:ext>
            </a:extLst>
          </p:cNvPr>
          <p:cNvPicPr>
            <a:picLocks noGrp="1" noChangeAspect="1"/>
          </p:cNvPicPr>
          <p:nvPr>
            <p:ph idx="13"/>
          </p:nvPr>
        </p:nvPicPr>
        <p:blipFill rotWithShape="1">
          <a:blip r:embed="rId2">
            <a:extLst>
              <a:ext uri="{28A0092B-C50C-407E-A947-70E740481C1C}">
                <a14:useLocalDpi xmlns:a14="http://schemas.microsoft.com/office/drawing/2010/main" val="0"/>
              </a:ext>
            </a:extLst>
          </a:blip>
          <a:srcRect b="50092"/>
          <a:stretch/>
        </p:blipFill>
        <p:spPr>
          <a:xfrm>
            <a:off x="1275602" y="1882663"/>
            <a:ext cx="6592797" cy="4837764"/>
          </a:xfrm>
          <a:ln>
            <a:solidFill>
              <a:schemeClr val="bg1">
                <a:lumMod val="85000"/>
              </a:schemeClr>
            </a:solidFill>
          </a:ln>
        </p:spPr>
      </p:pic>
      <p:sp>
        <p:nvSpPr>
          <p:cNvPr id="7" name="日付プレースホルダー 6">
            <a:extLst>
              <a:ext uri="{FF2B5EF4-FFF2-40B4-BE49-F238E27FC236}">
                <a16:creationId xmlns:a16="http://schemas.microsoft.com/office/drawing/2014/main" id="{F3184338-717B-4503-8C80-59900A9CD3DA}"/>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8" name="フッター プレースホルダー 7">
            <a:extLst>
              <a:ext uri="{FF2B5EF4-FFF2-40B4-BE49-F238E27FC236}">
                <a16:creationId xmlns:a16="http://schemas.microsoft.com/office/drawing/2014/main" id="{5BBFE175-F61D-497C-AECE-B6FB41B9BFEB}"/>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9" name="スライド番号プレースホルダー 8">
            <a:extLst>
              <a:ext uri="{FF2B5EF4-FFF2-40B4-BE49-F238E27FC236}">
                <a16:creationId xmlns:a16="http://schemas.microsoft.com/office/drawing/2014/main" id="{F16BE5D9-D857-481C-BA35-6D88DC0B7257}"/>
              </a:ext>
            </a:extLst>
          </p:cNvPr>
          <p:cNvSpPr>
            <a:spLocks noGrp="1"/>
          </p:cNvSpPr>
          <p:nvPr>
            <p:ph type="sldNum" sz="quarter" idx="12"/>
          </p:nvPr>
        </p:nvSpPr>
        <p:spPr/>
        <p:txBody>
          <a:bodyPr/>
          <a:lstStyle/>
          <a:p>
            <a:fld id="{4E00CBAF-2DCF-45E8-AE4D-519FB9E10F75}" type="slidenum">
              <a:rPr kumimoji="1" lang="ja-JP" altLang="en-US" smtClean="0"/>
              <a:t>26</a:t>
            </a:fld>
            <a:endParaRPr kumimoji="1" lang="ja-JP" altLang="en-US"/>
          </a:p>
        </p:txBody>
      </p:sp>
      <p:grpSp>
        <p:nvGrpSpPr>
          <p:cNvPr id="5" name="グループ化 4">
            <a:extLst>
              <a:ext uri="{FF2B5EF4-FFF2-40B4-BE49-F238E27FC236}">
                <a16:creationId xmlns:a16="http://schemas.microsoft.com/office/drawing/2014/main" id="{B8EB1537-9564-4EF8-898E-B624AB7181C1}"/>
              </a:ext>
            </a:extLst>
          </p:cNvPr>
          <p:cNvGrpSpPr/>
          <p:nvPr/>
        </p:nvGrpSpPr>
        <p:grpSpPr>
          <a:xfrm>
            <a:off x="763572" y="5164771"/>
            <a:ext cx="7616857" cy="1555656"/>
            <a:chOff x="763572" y="5164771"/>
            <a:chExt cx="7616857" cy="1555656"/>
          </a:xfrm>
        </p:grpSpPr>
        <p:sp>
          <p:nvSpPr>
            <p:cNvPr id="4" name="四角形: 角を丸くする 3">
              <a:extLst>
                <a:ext uri="{FF2B5EF4-FFF2-40B4-BE49-F238E27FC236}">
                  <a16:creationId xmlns:a16="http://schemas.microsoft.com/office/drawing/2014/main" id="{5DC6B024-319B-4D8C-A6A9-C4EE6B7F445A}"/>
                </a:ext>
              </a:extLst>
            </p:cNvPr>
            <p:cNvSpPr/>
            <p:nvPr/>
          </p:nvSpPr>
          <p:spPr>
            <a:xfrm>
              <a:off x="763572" y="5637229"/>
              <a:ext cx="7616857" cy="10831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t>くわしく知りたい方は、</a:t>
              </a:r>
              <a:r>
                <a:rPr kumimoji="1" lang="en-US" altLang="ja-JP" sz="2000" dirty="0"/>
                <a:t>IMI</a:t>
              </a:r>
              <a:r>
                <a:rPr kumimoji="1" lang="ja-JP" altLang="en-US" sz="2000" dirty="0"/>
                <a:t>勉強会へお越しください。</a:t>
              </a:r>
              <a:endParaRPr kumimoji="1" lang="en-US" altLang="ja-JP" sz="2000" dirty="0"/>
            </a:p>
            <a:p>
              <a:pPr algn="ctr"/>
              <a:r>
                <a:rPr lang="en-US" altLang="ja-JP" sz="2800" b="1" dirty="0"/>
                <a:t>12</a:t>
              </a:r>
              <a:r>
                <a:rPr lang="ja-JP" altLang="en-US" sz="2800" b="1" dirty="0"/>
                <a:t>月</a:t>
              </a:r>
              <a:r>
                <a:rPr lang="en-US" altLang="ja-JP" sz="2800" b="1" dirty="0"/>
                <a:t>21</a:t>
              </a:r>
              <a:r>
                <a:rPr lang="ja-JP" altLang="en-US" sz="2800" b="1" dirty="0"/>
                <a:t>日</a:t>
              </a:r>
              <a:r>
                <a:rPr lang="en-US" altLang="ja-JP" sz="2800" b="1" dirty="0"/>
                <a:t>(</a:t>
              </a:r>
              <a:r>
                <a:rPr lang="ja-JP" altLang="en-US" sz="2800" b="1" dirty="0"/>
                <a:t>金</a:t>
              </a:r>
              <a:r>
                <a:rPr lang="en-US" altLang="ja-JP" sz="2800" b="1" dirty="0"/>
                <a:t>)</a:t>
              </a:r>
              <a:r>
                <a:rPr lang="ja-JP" altLang="en-US" sz="2800" b="1" dirty="0" err="1"/>
                <a:t>、</a:t>
              </a:r>
              <a:r>
                <a:rPr lang="en-US" altLang="ja-JP" sz="2800" b="1" dirty="0"/>
                <a:t>2</a:t>
              </a:r>
              <a:r>
                <a:rPr lang="ja-JP" altLang="en-US" sz="2800" b="1" dirty="0"/>
                <a:t>月</a:t>
              </a:r>
              <a:r>
                <a:rPr lang="en-US" altLang="ja-JP" sz="2800" b="1" dirty="0"/>
                <a:t>6</a:t>
              </a:r>
              <a:r>
                <a:rPr lang="ja-JP" altLang="en-US" sz="2800" b="1" dirty="0"/>
                <a:t>日</a:t>
              </a:r>
              <a:r>
                <a:rPr lang="en-US" altLang="ja-JP" sz="2800" b="1" dirty="0"/>
                <a:t>(</a:t>
              </a:r>
              <a:r>
                <a:rPr lang="ja-JP" altLang="en-US" sz="2800" b="1" dirty="0"/>
                <a:t>水</a:t>
              </a:r>
              <a:r>
                <a:rPr lang="en-US" altLang="ja-JP" sz="2800" b="1" dirty="0"/>
                <a:t>)</a:t>
              </a:r>
              <a:r>
                <a:rPr lang="ja-JP" altLang="en-US" sz="2800" b="1" dirty="0" err="1"/>
                <a:t>、</a:t>
              </a:r>
              <a:r>
                <a:rPr lang="en-US" altLang="ja-JP" sz="2800" b="1" dirty="0"/>
                <a:t>3</a:t>
              </a:r>
              <a:r>
                <a:rPr lang="ja-JP" altLang="en-US" sz="2800" b="1" dirty="0"/>
                <a:t>月</a:t>
              </a:r>
              <a:r>
                <a:rPr lang="en-US" altLang="ja-JP" sz="2800" b="1" dirty="0"/>
                <a:t>8</a:t>
              </a:r>
              <a:r>
                <a:rPr lang="ja-JP" altLang="en-US" sz="2800" b="1" dirty="0"/>
                <a:t>日</a:t>
              </a:r>
              <a:r>
                <a:rPr lang="en-US" altLang="ja-JP" sz="2800" b="1" dirty="0"/>
                <a:t>(</a:t>
              </a:r>
              <a:r>
                <a:rPr lang="ja-JP" altLang="en-US" sz="2800" b="1" dirty="0"/>
                <a:t>金</a:t>
              </a:r>
              <a:r>
                <a:rPr lang="en-US" altLang="ja-JP" sz="2800" b="1" dirty="0"/>
                <a:t>)</a:t>
              </a:r>
              <a:r>
                <a:rPr lang="ja-JP" altLang="en-US" sz="2800" b="1" dirty="0"/>
                <a:t> 於</a:t>
              </a:r>
              <a:r>
                <a:rPr lang="en-US" altLang="ja-JP" sz="2800" b="1" dirty="0"/>
                <a:t>IPA</a:t>
              </a:r>
              <a:endParaRPr kumimoji="1" lang="ja-JP" altLang="en-US" sz="2800" b="1" dirty="0"/>
            </a:p>
          </p:txBody>
        </p:sp>
        <p:pic>
          <p:nvPicPr>
            <p:cNvPr id="10" name="図 9">
              <a:extLst>
                <a:ext uri="{FF2B5EF4-FFF2-40B4-BE49-F238E27FC236}">
                  <a16:creationId xmlns:a16="http://schemas.microsoft.com/office/drawing/2014/main" id="{F05DD884-CC36-4269-869C-DDF632FD9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229" y="5164771"/>
              <a:ext cx="944916" cy="944916"/>
            </a:xfrm>
            <a:prstGeom prst="rect">
              <a:avLst/>
            </a:prstGeom>
          </p:spPr>
        </p:pic>
      </p:grpSp>
    </p:spTree>
    <p:extLst>
      <p:ext uri="{BB962C8B-B14F-4D97-AF65-F5344CB8AC3E}">
        <p14:creationId xmlns:p14="http://schemas.microsoft.com/office/powerpoint/2010/main" val="411709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FA5CB1-BEF8-4F46-8EAD-CBBD920B20F0}"/>
              </a:ext>
            </a:extLst>
          </p:cNvPr>
          <p:cNvSpPr>
            <a:spLocks noGrp="1"/>
          </p:cNvSpPr>
          <p:nvPr>
            <p:ph type="title"/>
          </p:nvPr>
        </p:nvSpPr>
        <p:spPr/>
        <p:txBody>
          <a:bodyPr/>
          <a:lstStyle/>
          <a:p>
            <a:pPr lvl="0"/>
            <a:r>
              <a:rPr lang="en-US" altLang="ja-JP" dirty="0"/>
              <a:t>2.IMI</a:t>
            </a:r>
            <a:r>
              <a:rPr lang="ja-JP" altLang="en-US" dirty="0"/>
              <a:t>対応のデータ管理システムを使う</a:t>
            </a:r>
            <a:endParaRPr kumimoji="1" lang="ja-JP" altLang="en-US" dirty="0"/>
          </a:p>
        </p:txBody>
      </p:sp>
      <p:sp>
        <p:nvSpPr>
          <p:cNvPr id="4" name="コンテンツ プレースホルダー 3">
            <a:extLst>
              <a:ext uri="{FF2B5EF4-FFF2-40B4-BE49-F238E27FC236}">
                <a16:creationId xmlns:a16="http://schemas.microsoft.com/office/drawing/2014/main" id="{1A312D4E-6764-4F80-9F17-0C5F4BE67874}"/>
              </a:ext>
            </a:extLst>
          </p:cNvPr>
          <p:cNvSpPr>
            <a:spLocks noGrp="1"/>
          </p:cNvSpPr>
          <p:nvPr>
            <p:ph idx="1"/>
          </p:nvPr>
        </p:nvSpPr>
        <p:spPr>
          <a:xfrm>
            <a:off x="498477" y="1341438"/>
            <a:ext cx="8394700" cy="5067300"/>
          </a:xfrm>
        </p:spPr>
        <p:txBody>
          <a:bodyPr/>
          <a:lstStyle/>
          <a:p>
            <a:r>
              <a:rPr kumimoji="1" lang="ja-JP" altLang="en-US" dirty="0"/>
              <a:t>京都市役所では、</a:t>
            </a:r>
            <a:r>
              <a:rPr kumimoji="1" lang="en-US" altLang="ja-JP" dirty="0"/>
              <a:t>IMI</a:t>
            </a:r>
            <a:r>
              <a:rPr kumimoji="1" lang="ja-JP" altLang="en-US" dirty="0"/>
              <a:t>対応のデータ管理システムを採用。</a:t>
            </a:r>
            <a:endParaRPr kumimoji="1" lang="en-US" altLang="ja-JP" dirty="0"/>
          </a:p>
          <a:p>
            <a:pPr lvl="1"/>
            <a:r>
              <a:rPr lang="en-US" altLang="ja-JP" dirty="0">
                <a:hlinkClick r:id="rId2"/>
              </a:rPr>
              <a:t>IMI</a:t>
            </a:r>
            <a:r>
              <a:rPr lang="ja-JP" altLang="en-US" dirty="0">
                <a:hlinkClick r:id="rId2"/>
              </a:rPr>
              <a:t>意見交換会のご講演資料</a:t>
            </a:r>
            <a:endParaRPr lang="en-US" altLang="ja-JP" dirty="0"/>
          </a:p>
          <a:p>
            <a:pPr lvl="1"/>
            <a:r>
              <a:rPr kumimoji="1" lang="en-US" altLang="ja-JP" dirty="0">
                <a:hlinkClick r:id="rId3"/>
              </a:rPr>
              <a:t>ANNAI</a:t>
            </a:r>
            <a:r>
              <a:rPr kumimoji="1" lang="ja-JP" altLang="en-US" dirty="0">
                <a:hlinkClick r:id="rId3"/>
              </a:rPr>
              <a:t>のサイト</a:t>
            </a:r>
            <a:endParaRPr kumimoji="1" lang="en-US" altLang="ja-JP" dirty="0"/>
          </a:p>
          <a:p>
            <a:endParaRPr lang="en-US" altLang="ja-JP" dirty="0"/>
          </a:p>
          <a:p>
            <a:endParaRPr lang="en-US" altLang="ja-JP" dirty="0"/>
          </a:p>
          <a:p>
            <a:endParaRPr lang="en-US" altLang="ja-JP" dirty="0"/>
          </a:p>
          <a:p>
            <a:endParaRPr lang="en-US" altLang="ja-JP" dirty="0"/>
          </a:p>
          <a:p>
            <a:r>
              <a:rPr lang="ja-JP" altLang="en-US" dirty="0"/>
              <a:t>日立製作所のリリース</a:t>
            </a:r>
            <a:br>
              <a:rPr lang="en-US" altLang="ja-JP" dirty="0"/>
            </a:br>
            <a:r>
              <a:rPr lang="ja-JP" altLang="en-US" dirty="0">
                <a:hlinkClick r:id="rId4"/>
              </a:rPr>
              <a:t>「地域</a:t>
            </a:r>
            <a:r>
              <a:rPr lang="en-US" altLang="ja-JP" dirty="0">
                <a:hlinkClick r:id="rId4"/>
              </a:rPr>
              <a:t>IoT</a:t>
            </a:r>
            <a:r>
              <a:rPr lang="ja-JP" altLang="en-US" dirty="0">
                <a:hlinkClick r:id="rId4"/>
              </a:rPr>
              <a:t>連携クラウドサービス」を自治体向けに販売開始</a:t>
            </a:r>
            <a:endParaRPr lang="en-US" altLang="ja-JP" dirty="0"/>
          </a:p>
          <a:p>
            <a:r>
              <a:rPr kumimoji="1" lang="ja-JP" altLang="en-US" dirty="0"/>
              <a:t>けど、簡単には導入できませんね</a:t>
            </a:r>
            <a:r>
              <a:rPr kumimoji="1" lang="en-US" altLang="ja-JP" dirty="0"/>
              <a:t>..</a:t>
            </a:r>
            <a:r>
              <a:rPr kumimoji="1" lang="ja-JP" altLang="en-US" dirty="0" err="1"/>
              <a:t>。</a:t>
            </a:r>
            <a:endParaRPr kumimoji="1" lang="ja-JP" altLang="en-US" dirty="0"/>
          </a:p>
        </p:txBody>
      </p:sp>
      <p:pic>
        <p:nvPicPr>
          <p:cNvPr id="6" name="図 5">
            <a:extLst>
              <a:ext uri="{FF2B5EF4-FFF2-40B4-BE49-F238E27FC236}">
                <a16:creationId xmlns:a16="http://schemas.microsoft.com/office/drawing/2014/main" id="{5685B2B8-3768-4161-8646-4A9A56D8C34A}"/>
              </a:ext>
            </a:extLst>
          </p:cNvPr>
          <p:cNvPicPr>
            <a:picLocks noChangeAspect="1"/>
          </p:cNvPicPr>
          <p:nvPr/>
        </p:nvPicPr>
        <p:blipFill rotWithShape="1">
          <a:blip r:embed="rId5">
            <a:extLst>
              <a:ext uri="{28A0092B-C50C-407E-A947-70E740481C1C}">
                <a14:useLocalDpi xmlns:a14="http://schemas.microsoft.com/office/drawing/2010/main" val="0"/>
              </a:ext>
            </a:extLst>
          </a:blip>
          <a:srcRect l="6373" r="5766"/>
          <a:stretch/>
        </p:blipFill>
        <p:spPr>
          <a:xfrm>
            <a:off x="4468305" y="1877723"/>
            <a:ext cx="4424872" cy="3122435"/>
          </a:xfrm>
          <a:prstGeom prst="rect">
            <a:avLst/>
          </a:prstGeom>
        </p:spPr>
      </p:pic>
      <p:sp>
        <p:nvSpPr>
          <p:cNvPr id="7" name="日付プレースホルダー 6">
            <a:extLst>
              <a:ext uri="{FF2B5EF4-FFF2-40B4-BE49-F238E27FC236}">
                <a16:creationId xmlns:a16="http://schemas.microsoft.com/office/drawing/2014/main" id="{461FC738-9961-4948-B4AD-553286815B09}"/>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8" name="フッター プレースホルダー 7">
            <a:extLst>
              <a:ext uri="{FF2B5EF4-FFF2-40B4-BE49-F238E27FC236}">
                <a16:creationId xmlns:a16="http://schemas.microsoft.com/office/drawing/2014/main" id="{9D71C3B7-E710-4CEF-9FD1-986D23FC89FC}"/>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9" name="スライド番号プレースホルダー 8">
            <a:extLst>
              <a:ext uri="{FF2B5EF4-FFF2-40B4-BE49-F238E27FC236}">
                <a16:creationId xmlns:a16="http://schemas.microsoft.com/office/drawing/2014/main" id="{D5CF5C0B-B669-44CC-A865-04E2230C7E76}"/>
              </a:ext>
            </a:extLst>
          </p:cNvPr>
          <p:cNvSpPr>
            <a:spLocks noGrp="1"/>
          </p:cNvSpPr>
          <p:nvPr>
            <p:ph type="sldNum" sz="quarter" idx="12"/>
          </p:nvPr>
        </p:nvSpPr>
        <p:spPr/>
        <p:txBody>
          <a:bodyPr/>
          <a:lstStyle/>
          <a:p>
            <a:fld id="{4E00CBAF-2DCF-45E8-AE4D-519FB9E10F75}" type="slidenum">
              <a:rPr kumimoji="1" lang="ja-JP" altLang="en-US" smtClean="0"/>
              <a:t>27</a:t>
            </a:fld>
            <a:endParaRPr kumimoji="1" lang="ja-JP" altLang="en-US"/>
          </a:p>
        </p:txBody>
      </p:sp>
    </p:spTree>
    <p:extLst>
      <p:ext uri="{BB962C8B-B14F-4D97-AF65-F5344CB8AC3E}">
        <p14:creationId xmlns:p14="http://schemas.microsoft.com/office/powerpoint/2010/main" val="50347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9B9D4-397E-4457-8525-5BFD19CD13D3}"/>
              </a:ext>
            </a:extLst>
          </p:cNvPr>
          <p:cNvSpPr>
            <a:spLocks noGrp="1"/>
          </p:cNvSpPr>
          <p:nvPr>
            <p:ph type="title"/>
          </p:nvPr>
        </p:nvSpPr>
        <p:spPr/>
        <p:txBody>
          <a:bodyPr/>
          <a:lstStyle/>
          <a:p>
            <a:pPr lvl="0"/>
            <a:r>
              <a:rPr lang="en-US" altLang="ja-JP" dirty="0"/>
              <a:t>3.IMI</a:t>
            </a:r>
            <a:r>
              <a:rPr lang="ja-JP" altLang="en-US" dirty="0"/>
              <a:t>入ってるアプリにデータを提供する	</a:t>
            </a:r>
            <a:endParaRPr kumimoji="1" lang="ja-JP" altLang="en-US" dirty="0"/>
          </a:p>
        </p:txBody>
      </p:sp>
      <p:sp>
        <p:nvSpPr>
          <p:cNvPr id="4" name="コンテンツ プレースホルダー 3">
            <a:extLst>
              <a:ext uri="{FF2B5EF4-FFF2-40B4-BE49-F238E27FC236}">
                <a16:creationId xmlns:a16="http://schemas.microsoft.com/office/drawing/2014/main" id="{78913EA7-DA6E-4EE2-8F5E-4BD96EAE5EF0}"/>
              </a:ext>
            </a:extLst>
          </p:cNvPr>
          <p:cNvSpPr>
            <a:spLocks noGrp="1"/>
          </p:cNvSpPr>
          <p:nvPr>
            <p:ph idx="1"/>
          </p:nvPr>
        </p:nvSpPr>
        <p:spPr/>
        <p:txBody>
          <a:bodyPr/>
          <a:lstStyle/>
          <a:p>
            <a:r>
              <a:rPr kumimoji="1" lang="ja-JP" altLang="en-US" dirty="0"/>
              <a:t>「マイ広報紙」や「</a:t>
            </a:r>
            <a:r>
              <a:rPr kumimoji="1" lang="en-US" altLang="ja-JP" dirty="0"/>
              <a:t>Moly</a:t>
            </a:r>
            <a:r>
              <a:rPr kumimoji="1" lang="ja-JP" altLang="en-US" dirty="0"/>
              <a:t>」は、サービス提供者がデータを変換してくれます。自治体は</a:t>
            </a:r>
            <a:r>
              <a:rPr kumimoji="1" lang="en-US" altLang="ja-JP" dirty="0"/>
              <a:t>PDF</a:t>
            </a:r>
            <a:r>
              <a:rPr kumimoji="1" lang="ja-JP" altLang="en-US" dirty="0"/>
              <a:t>等の二次利用を許諾すれば</a:t>
            </a:r>
            <a:r>
              <a:rPr kumimoji="1" lang="en-US" altLang="ja-JP" dirty="0"/>
              <a:t>OK</a:t>
            </a:r>
            <a:r>
              <a:rPr kumimoji="1" lang="ja-JP" altLang="en-US" dirty="0" err="1"/>
              <a:t>。</a:t>
            </a:r>
            <a:endParaRPr kumimoji="1" lang="ja-JP" altLang="en-US" dirty="0"/>
          </a:p>
        </p:txBody>
      </p:sp>
      <p:sp>
        <p:nvSpPr>
          <p:cNvPr id="5" name="コンテンツ プレースホルダー 4">
            <a:extLst>
              <a:ext uri="{FF2B5EF4-FFF2-40B4-BE49-F238E27FC236}">
                <a16:creationId xmlns:a16="http://schemas.microsoft.com/office/drawing/2014/main" id="{EFE048CF-6B10-46E5-8480-2A9E6CF578DA}"/>
              </a:ext>
            </a:extLst>
          </p:cNvPr>
          <p:cNvSpPr>
            <a:spLocks noGrp="1"/>
          </p:cNvSpPr>
          <p:nvPr>
            <p:ph idx="13"/>
          </p:nvPr>
        </p:nvSpPr>
        <p:spPr>
          <a:xfrm>
            <a:off x="498477" y="5902212"/>
            <a:ext cx="8394700" cy="506526"/>
          </a:xfrm>
        </p:spPr>
        <p:txBody>
          <a:bodyPr/>
          <a:lstStyle/>
          <a:p>
            <a:r>
              <a:rPr lang="ja-JP" altLang="en-US" dirty="0"/>
              <a:t>負荷なく</a:t>
            </a:r>
            <a:r>
              <a:rPr lang="en-US" altLang="ja-JP" dirty="0"/>
              <a:t>IMI</a:t>
            </a:r>
            <a:r>
              <a:rPr lang="ja-JP" altLang="en-US" dirty="0"/>
              <a:t>対応♡♡</a:t>
            </a:r>
            <a:endParaRPr kumimoji="1" lang="ja-JP" altLang="en-US" dirty="0"/>
          </a:p>
        </p:txBody>
      </p:sp>
      <p:grpSp>
        <p:nvGrpSpPr>
          <p:cNvPr id="38" name="グループ化 37">
            <a:extLst>
              <a:ext uri="{FF2B5EF4-FFF2-40B4-BE49-F238E27FC236}">
                <a16:creationId xmlns:a16="http://schemas.microsoft.com/office/drawing/2014/main" id="{DB4A88E0-D699-4D3E-93AF-E618ECA0048F}"/>
              </a:ext>
            </a:extLst>
          </p:cNvPr>
          <p:cNvGrpSpPr/>
          <p:nvPr/>
        </p:nvGrpSpPr>
        <p:grpSpPr>
          <a:xfrm>
            <a:off x="3588568" y="3594310"/>
            <a:ext cx="775992" cy="613458"/>
            <a:chOff x="2565571" y="3274942"/>
            <a:chExt cx="775992" cy="613458"/>
          </a:xfrm>
        </p:grpSpPr>
        <p:pic>
          <p:nvPicPr>
            <p:cNvPr id="39" name="Picture 8" descr="ãã©ã¦ã¶-ãã§ãã¯ ã¤ã©ã¹ãã¢ã¤ã³ã³">
              <a:extLst>
                <a:ext uri="{FF2B5EF4-FFF2-40B4-BE49-F238E27FC236}">
                  <a16:creationId xmlns:a16="http://schemas.microsoft.com/office/drawing/2014/main" id="{ACD36F53-D324-4541-889A-4AF5A4BF74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70" t="20275" r="8145" b="15228"/>
            <a:stretch/>
          </p:blipFill>
          <p:spPr bwMode="auto">
            <a:xfrm>
              <a:off x="2565571" y="3274942"/>
              <a:ext cx="775992" cy="613458"/>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2573C803-C14A-4054-A7D8-C8CE6EEFD60D}"/>
                </a:ext>
              </a:extLst>
            </p:cNvPr>
            <p:cNvSpPr txBox="1"/>
            <p:nvPr/>
          </p:nvSpPr>
          <p:spPr>
            <a:xfrm>
              <a:off x="2720170" y="3478025"/>
              <a:ext cx="466794" cy="261610"/>
            </a:xfrm>
            <a:prstGeom prst="rect">
              <a:avLst/>
            </a:prstGeom>
            <a:noFill/>
          </p:spPr>
          <p:txBody>
            <a:bodyPr wrap="none" rtlCol="0">
              <a:spAutoFit/>
            </a:bodyPr>
            <a:lstStyle/>
            <a:p>
              <a:pPr algn="ctr"/>
              <a:r>
                <a:rPr lang="ja-JP" altLang="en-US" sz="1100" dirty="0"/>
                <a:t>入力</a:t>
              </a:r>
              <a:endParaRPr kumimoji="1" lang="ja-JP" altLang="en-US" sz="1100" dirty="0"/>
            </a:p>
          </p:txBody>
        </p:sp>
      </p:grpSp>
      <p:pic>
        <p:nvPicPr>
          <p:cNvPr id="41" name="図 40">
            <a:extLst>
              <a:ext uri="{FF2B5EF4-FFF2-40B4-BE49-F238E27FC236}">
                <a16:creationId xmlns:a16="http://schemas.microsoft.com/office/drawing/2014/main" id="{32A6F027-73C0-4C90-A5FC-40B87969CB64}"/>
              </a:ext>
            </a:extLst>
          </p:cNvPr>
          <p:cNvPicPr>
            <a:picLocks noChangeAspect="1"/>
          </p:cNvPicPr>
          <p:nvPr/>
        </p:nvPicPr>
        <p:blipFill rotWithShape="1">
          <a:blip r:embed="rId3">
            <a:extLst>
              <a:ext uri="{28A0092B-C50C-407E-A947-70E740481C1C}">
                <a14:useLocalDpi xmlns:a14="http://schemas.microsoft.com/office/drawing/2010/main" val="0"/>
              </a:ext>
            </a:extLst>
          </a:blip>
          <a:srcRect l="33768" t="4990" r="32564"/>
          <a:stretch/>
        </p:blipFill>
        <p:spPr>
          <a:xfrm>
            <a:off x="1094583" y="2727581"/>
            <a:ext cx="1036653" cy="1415823"/>
          </a:xfrm>
          <a:prstGeom prst="rect">
            <a:avLst/>
          </a:prstGeom>
          <a:ln>
            <a:solidFill>
              <a:schemeClr val="bg1">
                <a:lumMod val="75000"/>
              </a:schemeClr>
            </a:solidFill>
          </a:ln>
        </p:spPr>
      </p:pic>
      <p:pic>
        <p:nvPicPr>
          <p:cNvPr id="42" name="図 41">
            <a:extLst>
              <a:ext uri="{FF2B5EF4-FFF2-40B4-BE49-F238E27FC236}">
                <a16:creationId xmlns:a16="http://schemas.microsoft.com/office/drawing/2014/main" id="{968825C5-B833-4908-97F3-DFAF9EB6A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8809" y="3499947"/>
            <a:ext cx="2144461" cy="1289945"/>
          </a:xfrm>
          <a:prstGeom prst="rect">
            <a:avLst/>
          </a:prstGeom>
          <a:ln>
            <a:solidFill>
              <a:schemeClr val="bg2">
                <a:lumMod val="90000"/>
              </a:schemeClr>
            </a:solidFill>
          </a:ln>
        </p:spPr>
      </p:pic>
      <p:pic>
        <p:nvPicPr>
          <p:cNvPr id="44" name="図 43">
            <a:extLst>
              <a:ext uri="{FF2B5EF4-FFF2-40B4-BE49-F238E27FC236}">
                <a16:creationId xmlns:a16="http://schemas.microsoft.com/office/drawing/2014/main" id="{55CD0118-E4CB-44F1-9CB9-5E03B1BC7C4F}"/>
              </a:ext>
            </a:extLst>
          </p:cNvPr>
          <p:cNvPicPr>
            <a:picLocks noChangeAspect="1"/>
          </p:cNvPicPr>
          <p:nvPr/>
        </p:nvPicPr>
        <p:blipFill rotWithShape="1">
          <a:blip r:embed="rId5">
            <a:extLst>
              <a:ext uri="{28A0092B-C50C-407E-A947-70E740481C1C}">
                <a14:useLocalDpi xmlns:a14="http://schemas.microsoft.com/office/drawing/2010/main" val="0"/>
              </a:ext>
            </a:extLst>
          </a:blip>
          <a:srcRect b="21851"/>
          <a:stretch/>
        </p:blipFill>
        <p:spPr>
          <a:xfrm>
            <a:off x="617732" y="3197202"/>
            <a:ext cx="654946" cy="1106448"/>
          </a:xfrm>
          <a:prstGeom prst="rect">
            <a:avLst/>
          </a:prstGeom>
          <a:ln>
            <a:solidFill>
              <a:schemeClr val="bg1">
                <a:lumMod val="85000"/>
              </a:schemeClr>
            </a:solidFill>
          </a:ln>
        </p:spPr>
      </p:pic>
      <p:pic>
        <p:nvPicPr>
          <p:cNvPr id="45" name="グラフィックス 44" descr="ユーザー">
            <a:extLst>
              <a:ext uri="{FF2B5EF4-FFF2-40B4-BE49-F238E27FC236}">
                <a16:creationId xmlns:a16="http://schemas.microsoft.com/office/drawing/2014/main" id="{FFB2BEBB-CFED-4ECD-BF30-BF44D18228D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13540"/>
          <a:stretch/>
        </p:blipFill>
        <p:spPr>
          <a:xfrm>
            <a:off x="452077" y="4077750"/>
            <a:ext cx="622516" cy="720000"/>
          </a:xfrm>
          <a:prstGeom prst="rect">
            <a:avLst/>
          </a:prstGeom>
        </p:spPr>
      </p:pic>
      <p:sp>
        <p:nvSpPr>
          <p:cNvPr id="46" name="テキスト ボックス 45">
            <a:extLst>
              <a:ext uri="{FF2B5EF4-FFF2-40B4-BE49-F238E27FC236}">
                <a16:creationId xmlns:a16="http://schemas.microsoft.com/office/drawing/2014/main" id="{C43D5E45-2ED0-4EF9-9095-75BAD2C3EC1B}"/>
              </a:ext>
            </a:extLst>
          </p:cNvPr>
          <p:cNvSpPr txBox="1"/>
          <p:nvPr/>
        </p:nvSpPr>
        <p:spPr>
          <a:xfrm>
            <a:off x="1013833" y="4945281"/>
            <a:ext cx="723275" cy="307777"/>
          </a:xfrm>
          <a:prstGeom prst="rect">
            <a:avLst/>
          </a:prstGeom>
          <a:noFill/>
        </p:spPr>
        <p:txBody>
          <a:bodyPr wrap="none" rtlCol="0">
            <a:spAutoFit/>
          </a:bodyPr>
          <a:lstStyle/>
          <a:p>
            <a:r>
              <a:rPr lang="ja-JP" altLang="en-US" sz="1400" dirty="0"/>
              <a:t>自治体</a:t>
            </a:r>
            <a:endParaRPr kumimoji="1" lang="ja-JP" altLang="en-US" sz="1400" dirty="0"/>
          </a:p>
        </p:txBody>
      </p:sp>
      <p:pic>
        <p:nvPicPr>
          <p:cNvPr id="47" name="図 46">
            <a:extLst>
              <a:ext uri="{FF2B5EF4-FFF2-40B4-BE49-F238E27FC236}">
                <a16:creationId xmlns:a16="http://schemas.microsoft.com/office/drawing/2014/main" id="{92F64009-F97F-4CD6-A83E-647F120D90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0221" y="5155389"/>
            <a:ext cx="415281" cy="201141"/>
          </a:xfrm>
          <a:prstGeom prst="rect">
            <a:avLst/>
          </a:prstGeom>
        </p:spPr>
      </p:pic>
      <p:pic>
        <p:nvPicPr>
          <p:cNvPr id="48" name="Picture 2" descr="ãã©ã¦ã¶-è¤æ° ã¤ã©ã¹ãã¢ã¤ã³ã³">
            <a:extLst>
              <a:ext uri="{FF2B5EF4-FFF2-40B4-BE49-F238E27FC236}">
                <a16:creationId xmlns:a16="http://schemas.microsoft.com/office/drawing/2014/main" id="{46379170-F727-4767-9214-B48510D3BAE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187"/>
          <a:stretch/>
        </p:blipFill>
        <p:spPr bwMode="auto">
          <a:xfrm>
            <a:off x="8121814" y="3286394"/>
            <a:ext cx="831294" cy="936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android-ã¹ãã¼ããã©ã³ ã¤ã©ã¹ãã¢ã¤ã³ã³">
            <a:extLst>
              <a:ext uri="{FF2B5EF4-FFF2-40B4-BE49-F238E27FC236}">
                <a16:creationId xmlns:a16="http://schemas.microsoft.com/office/drawing/2014/main" id="{FD4586DC-B3D1-47D2-B9E2-F2C5DC32907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269"/>
          <a:stretch/>
        </p:blipFill>
        <p:spPr bwMode="auto">
          <a:xfrm>
            <a:off x="8140921" y="4207469"/>
            <a:ext cx="793081" cy="936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å°å³-ãã¤ã³ã¿ ã¤ã©ã¹ãã¢ã¤ã³ã³">
            <a:extLst>
              <a:ext uri="{FF2B5EF4-FFF2-40B4-BE49-F238E27FC236}">
                <a16:creationId xmlns:a16="http://schemas.microsoft.com/office/drawing/2014/main" id="{7533E523-21CA-41DD-80E4-6CD9158C611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416"/>
          <a:stretch/>
        </p:blipFill>
        <p:spPr bwMode="auto">
          <a:xfrm>
            <a:off x="8090127" y="5128544"/>
            <a:ext cx="894668" cy="936000"/>
          </a:xfrm>
          <a:prstGeom prst="rect">
            <a:avLst/>
          </a:prstGeom>
          <a:noFill/>
          <a:extLst>
            <a:ext uri="{909E8E84-426E-40DD-AFC4-6F175D3DCCD1}">
              <a14:hiddenFill xmlns:a14="http://schemas.microsoft.com/office/drawing/2010/main">
                <a:solidFill>
                  <a:srgbClr val="FFFFFF"/>
                </a:solidFill>
              </a14:hiddenFill>
            </a:ext>
          </a:extLst>
        </p:spPr>
      </p:pic>
      <p:pic>
        <p:nvPicPr>
          <p:cNvPr id="51" name="グラフィックス 50" descr="コンピューター">
            <a:extLst>
              <a:ext uri="{FF2B5EF4-FFF2-40B4-BE49-F238E27FC236}">
                <a16:creationId xmlns:a16="http://schemas.microsoft.com/office/drawing/2014/main" id="{795B3DB3-B9BA-4B61-BC84-4E67DEF8AE3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9581" y="4037350"/>
            <a:ext cx="720000" cy="720000"/>
          </a:xfrm>
          <a:prstGeom prst="rect">
            <a:avLst/>
          </a:prstGeom>
        </p:spPr>
      </p:pic>
      <p:sp>
        <p:nvSpPr>
          <p:cNvPr id="52" name="テキスト ボックス 51">
            <a:extLst>
              <a:ext uri="{FF2B5EF4-FFF2-40B4-BE49-F238E27FC236}">
                <a16:creationId xmlns:a16="http://schemas.microsoft.com/office/drawing/2014/main" id="{04A1CC6C-C985-444B-B42D-6A33F41889FF}"/>
              </a:ext>
            </a:extLst>
          </p:cNvPr>
          <p:cNvSpPr txBox="1"/>
          <p:nvPr/>
        </p:nvSpPr>
        <p:spPr>
          <a:xfrm>
            <a:off x="3499511" y="3360622"/>
            <a:ext cx="954107" cy="276999"/>
          </a:xfrm>
          <a:prstGeom prst="rect">
            <a:avLst/>
          </a:prstGeom>
          <a:noFill/>
        </p:spPr>
        <p:txBody>
          <a:bodyPr wrap="none" rtlCol="0">
            <a:spAutoFit/>
          </a:bodyPr>
          <a:lstStyle/>
          <a:p>
            <a:pPr algn="ctr"/>
            <a:r>
              <a:rPr kumimoji="1" lang="ja-JP" altLang="en-US" sz="1200" dirty="0"/>
              <a:t>システム</a:t>
            </a:r>
            <a:r>
              <a:rPr kumimoji="1" lang="en-US" altLang="ja-JP" sz="1200" dirty="0"/>
              <a:t>UI</a:t>
            </a:r>
            <a:endParaRPr kumimoji="1" lang="ja-JP" altLang="en-US" sz="1200" dirty="0"/>
          </a:p>
        </p:txBody>
      </p:sp>
      <p:pic>
        <p:nvPicPr>
          <p:cNvPr id="53" name="図 52">
            <a:extLst>
              <a:ext uri="{FF2B5EF4-FFF2-40B4-BE49-F238E27FC236}">
                <a16:creationId xmlns:a16="http://schemas.microsoft.com/office/drawing/2014/main" id="{C28B3CFA-9671-4751-A69A-9B3772A6055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47431"/>
          <a:stretch/>
        </p:blipFill>
        <p:spPr>
          <a:xfrm>
            <a:off x="6024074" y="4424531"/>
            <a:ext cx="1731357" cy="1479533"/>
          </a:xfrm>
          <a:prstGeom prst="rect">
            <a:avLst/>
          </a:prstGeom>
          <a:ln>
            <a:solidFill>
              <a:schemeClr val="bg2">
                <a:lumMod val="90000"/>
              </a:schemeClr>
            </a:solidFill>
          </a:ln>
        </p:spPr>
      </p:pic>
      <p:cxnSp>
        <p:nvCxnSpPr>
          <p:cNvPr id="54" name="コネクタ: 曲線 53">
            <a:extLst>
              <a:ext uri="{FF2B5EF4-FFF2-40B4-BE49-F238E27FC236}">
                <a16:creationId xmlns:a16="http://schemas.microsoft.com/office/drawing/2014/main" id="{011577A7-F650-451E-807F-AA87EBBC3B28}"/>
              </a:ext>
            </a:extLst>
          </p:cNvPr>
          <p:cNvCxnSpPr>
            <a:cxnSpLocks/>
            <a:stCxn id="43" idx="3"/>
          </p:cNvCxnSpPr>
          <p:nvPr/>
        </p:nvCxnSpPr>
        <p:spPr>
          <a:xfrm>
            <a:off x="5195285" y="4544437"/>
            <a:ext cx="1716272" cy="720000"/>
          </a:xfrm>
          <a:prstGeom prst="curvedConnector3">
            <a:avLst>
              <a:gd name="adj1" fmla="val 50000"/>
            </a:avLst>
          </a:prstGeom>
          <a:ln w="25400">
            <a:solidFill>
              <a:schemeClr val="accent6"/>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コネクタ: 曲線 54">
            <a:extLst>
              <a:ext uri="{FF2B5EF4-FFF2-40B4-BE49-F238E27FC236}">
                <a16:creationId xmlns:a16="http://schemas.microsoft.com/office/drawing/2014/main" id="{C61ACDA8-4D5E-412F-952D-4F7E602EF162}"/>
              </a:ext>
            </a:extLst>
          </p:cNvPr>
          <p:cNvCxnSpPr>
            <a:cxnSpLocks/>
            <a:stCxn id="53" idx="3"/>
            <a:endCxn id="50" idx="1"/>
          </p:cNvCxnSpPr>
          <p:nvPr/>
        </p:nvCxnSpPr>
        <p:spPr>
          <a:xfrm>
            <a:off x="7755431" y="5164298"/>
            <a:ext cx="334696" cy="432246"/>
          </a:xfrm>
          <a:prstGeom prst="curvedConnector3">
            <a:avLst>
              <a:gd name="adj1" fmla="val 50000"/>
            </a:avLst>
          </a:prstGeom>
          <a:ln w="25400">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コネクタ: 曲線 55">
            <a:extLst>
              <a:ext uri="{FF2B5EF4-FFF2-40B4-BE49-F238E27FC236}">
                <a16:creationId xmlns:a16="http://schemas.microsoft.com/office/drawing/2014/main" id="{BE933116-0530-400E-8AB8-3775ACD829D4}"/>
              </a:ext>
            </a:extLst>
          </p:cNvPr>
          <p:cNvCxnSpPr>
            <a:cxnSpLocks/>
            <a:stCxn id="53" idx="3"/>
            <a:endCxn id="49" idx="1"/>
          </p:cNvCxnSpPr>
          <p:nvPr/>
        </p:nvCxnSpPr>
        <p:spPr>
          <a:xfrm flipV="1">
            <a:off x="7755431" y="4675469"/>
            <a:ext cx="385490" cy="488829"/>
          </a:xfrm>
          <a:prstGeom prst="curvedConnector3">
            <a:avLst>
              <a:gd name="adj1" fmla="val 50000"/>
            </a:avLst>
          </a:prstGeom>
          <a:ln w="25400">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コネクタ: 曲線 56">
            <a:extLst>
              <a:ext uri="{FF2B5EF4-FFF2-40B4-BE49-F238E27FC236}">
                <a16:creationId xmlns:a16="http://schemas.microsoft.com/office/drawing/2014/main" id="{5CCCA07C-7606-47A7-B1F7-40446012FCE6}"/>
              </a:ext>
            </a:extLst>
          </p:cNvPr>
          <p:cNvCxnSpPr>
            <a:cxnSpLocks/>
            <a:stCxn id="53" idx="3"/>
            <a:endCxn id="48" idx="1"/>
          </p:cNvCxnSpPr>
          <p:nvPr/>
        </p:nvCxnSpPr>
        <p:spPr>
          <a:xfrm flipV="1">
            <a:off x="7755431" y="3754394"/>
            <a:ext cx="366383" cy="1409904"/>
          </a:xfrm>
          <a:prstGeom prst="curvedConnector3">
            <a:avLst>
              <a:gd name="adj1" fmla="val 50000"/>
            </a:avLst>
          </a:prstGeom>
          <a:ln w="25400">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2B606A87-8A4F-4F46-820E-224426ACD1BD}"/>
              </a:ext>
            </a:extLst>
          </p:cNvPr>
          <p:cNvSpPr txBox="1"/>
          <p:nvPr/>
        </p:nvSpPr>
        <p:spPr>
          <a:xfrm>
            <a:off x="6161627" y="3275665"/>
            <a:ext cx="1338828" cy="276999"/>
          </a:xfrm>
          <a:prstGeom prst="rect">
            <a:avLst/>
          </a:prstGeom>
          <a:noFill/>
        </p:spPr>
        <p:txBody>
          <a:bodyPr wrap="none" rtlCol="0">
            <a:spAutoFit/>
          </a:bodyPr>
          <a:lstStyle/>
          <a:p>
            <a:pPr algn="ctr"/>
            <a:r>
              <a:rPr kumimoji="1" lang="ja-JP" altLang="en-US" sz="1200" dirty="0"/>
              <a:t>サービス</a:t>
            </a:r>
            <a:r>
              <a:rPr kumimoji="1" lang="en-US" altLang="ja-JP" sz="1200" dirty="0"/>
              <a:t>/</a:t>
            </a:r>
            <a:r>
              <a:rPr kumimoji="1" lang="ja-JP" altLang="en-US" sz="1200" dirty="0"/>
              <a:t>アプリ</a:t>
            </a:r>
          </a:p>
        </p:txBody>
      </p:sp>
      <p:sp>
        <p:nvSpPr>
          <p:cNvPr id="63" name="テキスト ボックス 62">
            <a:extLst>
              <a:ext uri="{FF2B5EF4-FFF2-40B4-BE49-F238E27FC236}">
                <a16:creationId xmlns:a16="http://schemas.microsoft.com/office/drawing/2014/main" id="{5DE87DA9-09A9-4654-A455-F7834F8522C7}"/>
              </a:ext>
            </a:extLst>
          </p:cNvPr>
          <p:cNvSpPr txBox="1"/>
          <p:nvPr/>
        </p:nvSpPr>
        <p:spPr>
          <a:xfrm>
            <a:off x="7988278" y="2842227"/>
            <a:ext cx="1031051" cy="461665"/>
          </a:xfrm>
          <a:prstGeom prst="rect">
            <a:avLst/>
          </a:prstGeom>
          <a:noFill/>
        </p:spPr>
        <p:txBody>
          <a:bodyPr wrap="none" rtlCol="0">
            <a:spAutoFit/>
          </a:bodyPr>
          <a:lstStyle/>
          <a:p>
            <a:pPr algn="ctr"/>
            <a:r>
              <a:rPr kumimoji="1" lang="ja-JP" altLang="en-US" sz="1200" dirty="0"/>
              <a:t>外部アプリ</a:t>
            </a:r>
            <a:r>
              <a:rPr kumimoji="1" lang="en-US" altLang="ja-JP" sz="1200" dirty="0"/>
              <a:t>/</a:t>
            </a:r>
            <a:br>
              <a:rPr kumimoji="1" lang="en-US" altLang="ja-JP" sz="1200" dirty="0"/>
            </a:br>
            <a:r>
              <a:rPr kumimoji="1" lang="ja-JP" altLang="en-US" sz="1200" dirty="0"/>
              <a:t>サービス</a:t>
            </a:r>
          </a:p>
        </p:txBody>
      </p:sp>
      <p:sp>
        <p:nvSpPr>
          <p:cNvPr id="65" name="四角形: 角を丸くする 64">
            <a:extLst>
              <a:ext uri="{FF2B5EF4-FFF2-40B4-BE49-F238E27FC236}">
                <a16:creationId xmlns:a16="http://schemas.microsoft.com/office/drawing/2014/main" id="{0661DDE8-D686-416C-A8E6-AC9C0C889D48}"/>
              </a:ext>
            </a:extLst>
          </p:cNvPr>
          <p:cNvSpPr/>
          <p:nvPr/>
        </p:nvSpPr>
        <p:spPr>
          <a:xfrm>
            <a:off x="2351872" y="2883729"/>
            <a:ext cx="3011979" cy="2108999"/>
          </a:xfrm>
          <a:prstGeom prst="roundRect">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none" tIns="46800" rtlCol="0" anchor="t"/>
          <a:lstStyle/>
          <a:p>
            <a:pPr algn="ctr">
              <a:spcAft>
                <a:spcPts val="600"/>
              </a:spcAft>
            </a:pPr>
            <a:r>
              <a:rPr kumimoji="1" lang="ja-JP" altLang="en-US" sz="1600" b="1" dirty="0"/>
              <a:t>管理システム</a:t>
            </a:r>
          </a:p>
        </p:txBody>
      </p:sp>
      <p:cxnSp>
        <p:nvCxnSpPr>
          <p:cNvPr id="68" name="コネクタ: 曲線 67">
            <a:extLst>
              <a:ext uri="{FF2B5EF4-FFF2-40B4-BE49-F238E27FC236}">
                <a16:creationId xmlns:a16="http://schemas.microsoft.com/office/drawing/2014/main" id="{6A0292E4-1DCC-4C7E-A84B-2377B9B7A149}"/>
              </a:ext>
            </a:extLst>
          </p:cNvPr>
          <p:cNvCxnSpPr>
            <a:cxnSpLocks/>
            <a:stCxn id="78" idx="3"/>
            <a:endCxn id="43" idx="1"/>
          </p:cNvCxnSpPr>
          <p:nvPr/>
        </p:nvCxnSpPr>
        <p:spPr>
          <a:xfrm>
            <a:off x="3476640" y="3892210"/>
            <a:ext cx="1165192" cy="652227"/>
          </a:xfrm>
          <a:prstGeom prst="curvedConnector3">
            <a:avLst>
              <a:gd name="adj1" fmla="val 50000"/>
            </a:avLst>
          </a:prstGeom>
          <a:ln w="25400">
            <a:solidFill>
              <a:schemeClr val="accent6"/>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コネクタ: 曲線 68">
            <a:extLst>
              <a:ext uri="{FF2B5EF4-FFF2-40B4-BE49-F238E27FC236}">
                <a16:creationId xmlns:a16="http://schemas.microsoft.com/office/drawing/2014/main" id="{A60B5E12-47C3-4D79-8E2B-683A7030E5CD}"/>
              </a:ext>
            </a:extLst>
          </p:cNvPr>
          <p:cNvCxnSpPr>
            <a:cxnSpLocks/>
            <a:stCxn id="70" idx="1"/>
            <a:endCxn id="44" idx="3"/>
          </p:cNvCxnSpPr>
          <p:nvPr/>
        </p:nvCxnSpPr>
        <p:spPr>
          <a:xfrm rot="10800000">
            <a:off x="1272678" y="3750426"/>
            <a:ext cx="1431620" cy="884518"/>
          </a:xfrm>
          <a:prstGeom prst="curvedConnector3">
            <a:avLst>
              <a:gd name="adj1" fmla="val 50000"/>
            </a:avLst>
          </a:prstGeom>
          <a:ln w="25400">
            <a:solidFill>
              <a:schemeClr val="accent6"/>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70" name="グラフィックス 69" descr="ユーザー">
            <a:extLst>
              <a:ext uri="{FF2B5EF4-FFF2-40B4-BE49-F238E27FC236}">
                <a16:creationId xmlns:a16="http://schemas.microsoft.com/office/drawing/2014/main" id="{9319EC39-A4E5-4210-A055-A36ACDB2C9B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13540"/>
          <a:stretch/>
        </p:blipFill>
        <p:spPr>
          <a:xfrm>
            <a:off x="2704298" y="4274944"/>
            <a:ext cx="622516" cy="720000"/>
          </a:xfrm>
          <a:prstGeom prst="rect">
            <a:avLst/>
          </a:prstGeom>
        </p:spPr>
      </p:pic>
      <p:sp>
        <p:nvSpPr>
          <p:cNvPr id="74" name="テキスト ボックス 73">
            <a:extLst>
              <a:ext uri="{FF2B5EF4-FFF2-40B4-BE49-F238E27FC236}">
                <a16:creationId xmlns:a16="http://schemas.microsoft.com/office/drawing/2014/main" id="{4F7C20A4-914B-49B3-985D-5553740882CF}"/>
              </a:ext>
            </a:extLst>
          </p:cNvPr>
          <p:cNvSpPr txBox="1"/>
          <p:nvPr/>
        </p:nvSpPr>
        <p:spPr>
          <a:xfrm>
            <a:off x="511010" y="2408318"/>
            <a:ext cx="1345240" cy="276999"/>
          </a:xfrm>
          <a:prstGeom prst="rect">
            <a:avLst/>
          </a:prstGeom>
          <a:noFill/>
        </p:spPr>
        <p:txBody>
          <a:bodyPr wrap="none" rtlCol="0">
            <a:spAutoFit/>
          </a:bodyPr>
          <a:lstStyle/>
          <a:p>
            <a:pPr algn="ctr"/>
            <a:r>
              <a:rPr lang="ja-JP" altLang="en-US" sz="1200" dirty="0"/>
              <a:t>公式ホームページ</a:t>
            </a:r>
            <a:endParaRPr kumimoji="1" lang="ja-JP" altLang="en-US" sz="1200" dirty="0"/>
          </a:p>
        </p:txBody>
      </p:sp>
      <p:cxnSp>
        <p:nvCxnSpPr>
          <p:cNvPr id="75" name="コネクタ: 曲線 74">
            <a:extLst>
              <a:ext uri="{FF2B5EF4-FFF2-40B4-BE49-F238E27FC236}">
                <a16:creationId xmlns:a16="http://schemas.microsoft.com/office/drawing/2014/main" id="{67F7FEE1-DDE8-4E49-9A6C-84F25BE5BF88}"/>
              </a:ext>
            </a:extLst>
          </p:cNvPr>
          <p:cNvCxnSpPr>
            <a:cxnSpLocks/>
            <a:stCxn id="41" idx="3"/>
            <a:endCxn id="78" idx="1"/>
          </p:cNvCxnSpPr>
          <p:nvPr/>
        </p:nvCxnSpPr>
        <p:spPr>
          <a:xfrm>
            <a:off x="2131236" y="3435493"/>
            <a:ext cx="342343" cy="456717"/>
          </a:xfrm>
          <a:prstGeom prst="curvedConnector3">
            <a:avLst>
              <a:gd name="adj1" fmla="val 50000"/>
            </a:avLst>
          </a:prstGeom>
          <a:ln w="25400">
            <a:solidFill>
              <a:schemeClr val="accent6"/>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正方形/長方形 77">
            <a:extLst>
              <a:ext uri="{FF2B5EF4-FFF2-40B4-BE49-F238E27FC236}">
                <a16:creationId xmlns:a16="http://schemas.microsoft.com/office/drawing/2014/main" id="{C9D7AC7D-EA0A-40D9-AAE3-D95EF8AD3A78}"/>
              </a:ext>
            </a:extLst>
          </p:cNvPr>
          <p:cNvSpPr/>
          <p:nvPr/>
        </p:nvSpPr>
        <p:spPr>
          <a:xfrm>
            <a:off x="2473579" y="3748210"/>
            <a:ext cx="1003061" cy="28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kumimoji="1" lang="ja-JP" altLang="en-US" sz="1200" dirty="0"/>
              <a:t>データ変換</a:t>
            </a:r>
          </a:p>
        </p:txBody>
      </p:sp>
      <p:pic>
        <p:nvPicPr>
          <p:cNvPr id="43" name="グラフィックス 42" descr="データベース">
            <a:extLst>
              <a:ext uri="{FF2B5EF4-FFF2-40B4-BE49-F238E27FC236}">
                <a16:creationId xmlns:a16="http://schemas.microsoft.com/office/drawing/2014/main" id="{20C4BFD3-1362-49CA-BBC2-12D3B957AB7F}"/>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19692" t="5700" r="19781" b="10306"/>
          <a:stretch/>
        </p:blipFill>
        <p:spPr>
          <a:xfrm>
            <a:off x="4641832" y="4160415"/>
            <a:ext cx="553453" cy="768043"/>
          </a:xfrm>
          <a:prstGeom prst="rect">
            <a:avLst/>
          </a:prstGeom>
        </p:spPr>
      </p:pic>
      <p:sp>
        <p:nvSpPr>
          <p:cNvPr id="61" name="テキスト ボックス 60">
            <a:extLst>
              <a:ext uri="{FF2B5EF4-FFF2-40B4-BE49-F238E27FC236}">
                <a16:creationId xmlns:a16="http://schemas.microsoft.com/office/drawing/2014/main" id="{3B88C9C5-9B30-4EFC-9B03-431C30DBCCCD}"/>
              </a:ext>
            </a:extLst>
          </p:cNvPr>
          <p:cNvSpPr txBox="1"/>
          <p:nvPr/>
        </p:nvSpPr>
        <p:spPr>
          <a:xfrm>
            <a:off x="4364560" y="3920344"/>
            <a:ext cx="1107996" cy="276999"/>
          </a:xfrm>
          <a:prstGeom prst="rect">
            <a:avLst/>
          </a:prstGeom>
          <a:noFill/>
        </p:spPr>
        <p:txBody>
          <a:bodyPr wrap="none" rtlCol="0">
            <a:spAutoFit/>
          </a:bodyPr>
          <a:lstStyle/>
          <a:p>
            <a:pPr algn="ctr"/>
            <a:r>
              <a:rPr kumimoji="1" lang="ja-JP" altLang="en-US" sz="1200" dirty="0"/>
              <a:t>構造化データ</a:t>
            </a:r>
          </a:p>
        </p:txBody>
      </p:sp>
      <p:sp>
        <p:nvSpPr>
          <p:cNvPr id="93" name="日付プレースホルダー 92">
            <a:extLst>
              <a:ext uri="{FF2B5EF4-FFF2-40B4-BE49-F238E27FC236}">
                <a16:creationId xmlns:a16="http://schemas.microsoft.com/office/drawing/2014/main" id="{2B7C1DDC-986D-4257-98F0-A38946C40F55}"/>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94" name="フッター プレースホルダー 93">
            <a:extLst>
              <a:ext uri="{FF2B5EF4-FFF2-40B4-BE49-F238E27FC236}">
                <a16:creationId xmlns:a16="http://schemas.microsoft.com/office/drawing/2014/main" id="{96809DCE-731A-4FC5-AB2F-1E8CC87AE949}"/>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95" name="スライド番号プレースホルダー 94">
            <a:extLst>
              <a:ext uri="{FF2B5EF4-FFF2-40B4-BE49-F238E27FC236}">
                <a16:creationId xmlns:a16="http://schemas.microsoft.com/office/drawing/2014/main" id="{CC47934B-E164-4BDF-B111-3C6B37BCE609}"/>
              </a:ext>
            </a:extLst>
          </p:cNvPr>
          <p:cNvSpPr>
            <a:spLocks noGrp="1"/>
          </p:cNvSpPr>
          <p:nvPr>
            <p:ph type="sldNum" sz="quarter" idx="12"/>
          </p:nvPr>
        </p:nvSpPr>
        <p:spPr/>
        <p:txBody>
          <a:bodyPr/>
          <a:lstStyle/>
          <a:p>
            <a:fld id="{4E00CBAF-2DCF-45E8-AE4D-519FB9E10F75}" type="slidenum">
              <a:rPr kumimoji="1" lang="ja-JP" altLang="en-US" smtClean="0"/>
              <a:t>28</a:t>
            </a:fld>
            <a:endParaRPr kumimoji="1" lang="ja-JP" altLang="en-US"/>
          </a:p>
        </p:txBody>
      </p:sp>
    </p:spTree>
    <p:extLst>
      <p:ext uri="{BB962C8B-B14F-4D97-AF65-F5344CB8AC3E}">
        <p14:creationId xmlns:p14="http://schemas.microsoft.com/office/powerpoint/2010/main" val="321893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0251142B-C836-4E7B-8C73-53350A4693BC}"/>
              </a:ext>
            </a:extLst>
          </p:cNvPr>
          <p:cNvSpPr>
            <a:spLocks noGrp="1"/>
          </p:cNvSpPr>
          <p:nvPr>
            <p:ph type="title"/>
          </p:nvPr>
        </p:nvSpPr>
        <p:spPr/>
        <p:txBody>
          <a:bodyPr/>
          <a:lstStyle/>
          <a:p>
            <a:r>
              <a:rPr lang="ja-JP" altLang="en-US" dirty="0"/>
              <a:t>機械判読性とメリット</a:t>
            </a:r>
            <a:endParaRPr kumimoji="1" lang="ja-JP" altLang="en-US" dirty="0"/>
          </a:p>
        </p:txBody>
      </p:sp>
      <p:sp>
        <p:nvSpPr>
          <p:cNvPr id="11" name="テキスト プレースホルダー 10">
            <a:extLst>
              <a:ext uri="{FF2B5EF4-FFF2-40B4-BE49-F238E27FC236}">
                <a16:creationId xmlns:a16="http://schemas.microsoft.com/office/drawing/2014/main" id="{8D7F9CF6-C73B-4939-9493-FEAFAE322098}"/>
              </a:ext>
            </a:extLst>
          </p:cNvPr>
          <p:cNvSpPr>
            <a:spLocks noGrp="1"/>
          </p:cNvSpPr>
          <p:nvPr>
            <p:ph type="body" idx="1"/>
          </p:nvPr>
        </p:nvSpPr>
        <p:spPr/>
        <p:txBody>
          <a:bodyPr/>
          <a:lstStyle/>
          <a:p>
            <a:endParaRPr kumimoji="1" lang="ja-JP" altLang="en-US"/>
          </a:p>
        </p:txBody>
      </p:sp>
      <p:sp>
        <p:nvSpPr>
          <p:cNvPr id="3" name="日付プレースホルダー 2">
            <a:extLst>
              <a:ext uri="{FF2B5EF4-FFF2-40B4-BE49-F238E27FC236}">
                <a16:creationId xmlns:a16="http://schemas.microsoft.com/office/drawing/2014/main" id="{70F64C8D-BA72-4C08-A4FF-4472D4DAF5BB}"/>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614123AA-E331-417E-BD57-2718AADC5DF3}"/>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F5B299A9-A06F-4030-B5A3-4D75ACCA44F2}"/>
              </a:ext>
            </a:extLst>
          </p:cNvPr>
          <p:cNvSpPr>
            <a:spLocks noGrp="1"/>
          </p:cNvSpPr>
          <p:nvPr>
            <p:ph type="sldNum" sz="quarter" idx="12"/>
          </p:nvPr>
        </p:nvSpPr>
        <p:spPr/>
        <p:txBody>
          <a:bodyPr/>
          <a:lstStyle/>
          <a:p>
            <a:fld id="{4E00CBAF-2DCF-45E8-AE4D-519FB9E10F75}" type="slidenum">
              <a:rPr kumimoji="1" lang="ja-JP" altLang="en-US" smtClean="0"/>
              <a:t>2</a:t>
            </a:fld>
            <a:endParaRPr kumimoji="1" lang="ja-JP" altLang="en-US"/>
          </a:p>
        </p:txBody>
      </p:sp>
    </p:spTree>
    <p:extLst>
      <p:ext uri="{BB962C8B-B14F-4D97-AF65-F5344CB8AC3E}">
        <p14:creationId xmlns:p14="http://schemas.microsoft.com/office/powerpoint/2010/main" val="4265152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95C55A-1103-4015-B632-8436B6A5D5BB}"/>
              </a:ext>
            </a:extLst>
          </p:cNvPr>
          <p:cNvSpPr>
            <a:spLocks noGrp="1"/>
          </p:cNvSpPr>
          <p:nvPr>
            <p:ph type="title"/>
          </p:nvPr>
        </p:nvSpPr>
        <p:spPr/>
        <p:txBody>
          <a:bodyPr/>
          <a:lstStyle/>
          <a:p>
            <a:pPr lvl="0"/>
            <a:r>
              <a:rPr lang="en-US" altLang="ja-JP" b="1" i="0" u="none" strike="noStrike" kern="100" baseline="0" dirty="0">
                <a:latin typeface="Calibri" panose="020F0502020204030204" pitchFamily="34" charset="0"/>
                <a:ea typeface="メイリオ" panose="020B0604030504040204" pitchFamily="50" charset="-128"/>
              </a:rPr>
              <a:t>4.</a:t>
            </a:r>
            <a:r>
              <a:rPr lang="ja-JP" altLang="en-US" b="1" i="0" u="none" strike="noStrike" kern="100" baseline="0" dirty="0">
                <a:latin typeface="Calibri" panose="020F0502020204030204" pitchFamily="34" charset="0"/>
                <a:ea typeface="メイリオ" panose="020B0604030504040204" pitchFamily="50" charset="-128"/>
                <a:hlinkClick r:id="rId2"/>
              </a:rPr>
              <a:t>推奨データセット</a:t>
            </a:r>
            <a:r>
              <a:rPr lang="ja-JP" altLang="en-US" b="1" i="0" u="none" strike="noStrike" kern="100" baseline="0" dirty="0">
                <a:latin typeface="Calibri" panose="020F0502020204030204" pitchFamily="34" charset="0"/>
                <a:ea typeface="メイリオ" panose="020B0604030504040204" pitchFamily="50" charset="-128"/>
              </a:rPr>
              <a:t>を活用する</a:t>
            </a:r>
            <a:r>
              <a:rPr lang="ja-JP" altLang="en-US" b="1" i="0" u="none" strike="noStrike" kern="100" baseline="0" dirty="0">
                <a:latin typeface="Times New Roman" panose="02020603050405020304" pitchFamily="18" charset="0"/>
                <a:ea typeface="メイリオ" panose="020B0604030504040204" pitchFamily="50" charset="-128"/>
              </a:rPr>
              <a:t>	</a:t>
            </a:r>
            <a:r>
              <a:rPr lang="ja-JP" altLang="en-US" b="1" i="0" u="none" strike="noStrike" kern="100" baseline="0" dirty="0">
                <a:latin typeface="Calibri" panose="020F0502020204030204" pitchFamily="34" charset="0"/>
                <a:ea typeface="メイリオ" panose="020B0604030504040204" pitchFamily="50" charset="-128"/>
              </a:rPr>
              <a:t>←まずココ</a:t>
            </a:r>
            <a:r>
              <a:rPr lang="en-US" altLang="ja-JP" b="1" i="0" u="none" strike="noStrike" kern="100" baseline="0" dirty="0">
                <a:latin typeface="Calibri" panose="020F0502020204030204" pitchFamily="34" charset="0"/>
                <a:ea typeface="メイリオ" panose="020B0604030504040204" pitchFamily="50" charset="-128"/>
              </a:rPr>
              <a:t>!</a:t>
            </a:r>
            <a:endParaRPr kumimoji="1" lang="ja-JP" altLang="en-US" dirty="0"/>
          </a:p>
        </p:txBody>
      </p:sp>
      <p:sp>
        <p:nvSpPr>
          <p:cNvPr id="4" name="コンテンツ プレースホルダー 3">
            <a:extLst>
              <a:ext uri="{FF2B5EF4-FFF2-40B4-BE49-F238E27FC236}">
                <a16:creationId xmlns:a16="http://schemas.microsoft.com/office/drawing/2014/main" id="{199CD2C1-515D-4944-AB6C-D850C982BF2E}"/>
              </a:ext>
            </a:extLst>
          </p:cNvPr>
          <p:cNvSpPr>
            <a:spLocks noGrp="1"/>
          </p:cNvSpPr>
          <p:nvPr>
            <p:ph idx="1"/>
          </p:nvPr>
        </p:nvSpPr>
        <p:spPr/>
        <p:txBody>
          <a:bodyPr/>
          <a:lstStyle/>
          <a:p>
            <a:r>
              <a:rPr lang="ja-JP" altLang="en-US" dirty="0"/>
              <a:t>オープンデータの公開とその利活用を促進することを目的とし、政府として公開を推奨するデータと、そのデータの作成にあたり準拠すべきルールやフォーマット等を取りまとめたもの。</a:t>
            </a:r>
            <a:endParaRPr kumimoji="1" lang="ja-JP" altLang="en-US" dirty="0"/>
          </a:p>
        </p:txBody>
      </p:sp>
      <p:pic>
        <p:nvPicPr>
          <p:cNvPr id="3" name="コンテンツ プレースホルダー 2">
            <a:extLst>
              <a:ext uri="{FF2B5EF4-FFF2-40B4-BE49-F238E27FC236}">
                <a16:creationId xmlns:a16="http://schemas.microsoft.com/office/drawing/2014/main" id="{7D64062B-98F0-48CC-9480-CF567DE9F071}"/>
              </a:ext>
            </a:extLst>
          </p:cNvPr>
          <p:cNvPicPr>
            <a:picLocks noGrp="1" noChangeAspect="1"/>
          </p:cNvPicPr>
          <p:nvPr>
            <p:ph idx="13"/>
          </p:nvPr>
        </p:nvPicPr>
        <p:blipFill>
          <a:blip r:embed="rId3"/>
          <a:stretch>
            <a:fillRect/>
          </a:stretch>
        </p:blipFill>
        <p:spPr>
          <a:xfrm>
            <a:off x="468314" y="2962647"/>
            <a:ext cx="5447464" cy="3760788"/>
          </a:xfrm>
          <a:prstGeom prst="rect">
            <a:avLst/>
          </a:prstGeom>
          <a:ln>
            <a:solidFill>
              <a:schemeClr val="bg2"/>
            </a:solidFill>
          </a:ln>
        </p:spPr>
      </p:pic>
      <p:pic>
        <p:nvPicPr>
          <p:cNvPr id="6" name="コンテンツ プレースホルダー 2">
            <a:extLst>
              <a:ext uri="{FF2B5EF4-FFF2-40B4-BE49-F238E27FC236}">
                <a16:creationId xmlns:a16="http://schemas.microsoft.com/office/drawing/2014/main" id="{9905E166-6A06-41EC-BCF4-C86D0EC62418}"/>
              </a:ext>
            </a:extLst>
          </p:cNvPr>
          <p:cNvPicPr>
            <a:picLocks noChangeAspect="1"/>
          </p:cNvPicPr>
          <p:nvPr/>
        </p:nvPicPr>
        <p:blipFill rotWithShape="1">
          <a:blip r:embed="rId3"/>
          <a:srcRect l="66076" t="1" r="1" b="61168"/>
          <a:stretch/>
        </p:blipFill>
        <p:spPr bwMode="auto">
          <a:xfrm>
            <a:off x="4466744" y="2846203"/>
            <a:ext cx="4319037" cy="3413194"/>
          </a:xfrm>
          <a:prstGeom prst="rect">
            <a:avLst/>
          </a:prstGeom>
          <a:solidFill>
            <a:schemeClr val="bg1"/>
          </a:solidFill>
          <a:ln>
            <a:solidFill>
              <a:schemeClr val="bg2"/>
            </a:solidFill>
          </a:ln>
          <a:extLst/>
        </p:spPr>
      </p:pic>
      <p:sp>
        <p:nvSpPr>
          <p:cNvPr id="7" name="正方形/長方形 6">
            <a:extLst>
              <a:ext uri="{FF2B5EF4-FFF2-40B4-BE49-F238E27FC236}">
                <a16:creationId xmlns:a16="http://schemas.microsoft.com/office/drawing/2014/main" id="{F701F3D9-F4A5-4EE4-8384-D97B67B7FE8E}"/>
              </a:ext>
            </a:extLst>
          </p:cNvPr>
          <p:cNvSpPr/>
          <p:nvPr/>
        </p:nvSpPr>
        <p:spPr>
          <a:xfrm>
            <a:off x="4996206" y="2745831"/>
            <a:ext cx="3679480" cy="38298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000" b="1" dirty="0">
                <a:solidFill>
                  <a:schemeClr val="tx1"/>
                </a:solidFill>
              </a:rPr>
              <a:t>最初</a:t>
            </a:r>
            <a:r>
              <a:rPr lang="ja-JP" altLang="en-US" sz="2000" b="1" dirty="0">
                <a:solidFill>
                  <a:schemeClr val="tx1"/>
                </a:solidFill>
              </a:rPr>
              <a:t>から</a:t>
            </a:r>
            <a:r>
              <a:rPr kumimoji="1" lang="en-US" altLang="ja-JP" sz="2000" b="1" dirty="0">
                <a:solidFill>
                  <a:schemeClr val="tx1"/>
                </a:solidFill>
              </a:rPr>
              <a:t>IMI</a:t>
            </a:r>
            <a:r>
              <a:rPr kumimoji="1" lang="ja-JP" altLang="en-US" sz="2000" b="1" dirty="0">
                <a:solidFill>
                  <a:schemeClr val="tx1"/>
                </a:solidFill>
              </a:rPr>
              <a:t>入ってます</a:t>
            </a:r>
            <a:r>
              <a:rPr kumimoji="1" lang="en-US" altLang="ja-JP" sz="2000" b="1" dirty="0">
                <a:solidFill>
                  <a:schemeClr val="tx1"/>
                </a:solidFill>
              </a:rPr>
              <a:t>!</a:t>
            </a:r>
            <a:endParaRPr kumimoji="1" lang="ja-JP" altLang="en-US" sz="2000" b="1" dirty="0">
              <a:solidFill>
                <a:schemeClr val="tx1"/>
              </a:solidFill>
            </a:endParaRPr>
          </a:p>
        </p:txBody>
      </p:sp>
      <p:sp>
        <p:nvSpPr>
          <p:cNvPr id="8" name="日付プレースホルダー 7">
            <a:extLst>
              <a:ext uri="{FF2B5EF4-FFF2-40B4-BE49-F238E27FC236}">
                <a16:creationId xmlns:a16="http://schemas.microsoft.com/office/drawing/2014/main" id="{62274334-A4C5-4688-86B6-E22456DDD219}"/>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9" name="フッター プレースホルダー 8">
            <a:extLst>
              <a:ext uri="{FF2B5EF4-FFF2-40B4-BE49-F238E27FC236}">
                <a16:creationId xmlns:a16="http://schemas.microsoft.com/office/drawing/2014/main" id="{8AA0AD5C-B2C3-4391-95AC-7681147CFB11}"/>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10" name="スライド番号プレースホルダー 9">
            <a:extLst>
              <a:ext uri="{FF2B5EF4-FFF2-40B4-BE49-F238E27FC236}">
                <a16:creationId xmlns:a16="http://schemas.microsoft.com/office/drawing/2014/main" id="{2A92637F-9173-45D7-9FA5-74B3753D57B3}"/>
              </a:ext>
            </a:extLst>
          </p:cNvPr>
          <p:cNvSpPr>
            <a:spLocks noGrp="1"/>
          </p:cNvSpPr>
          <p:nvPr>
            <p:ph type="sldNum" sz="quarter" idx="12"/>
          </p:nvPr>
        </p:nvSpPr>
        <p:spPr/>
        <p:txBody>
          <a:bodyPr/>
          <a:lstStyle/>
          <a:p>
            <a:fld id="{4E00CBAF-2DCF-45E8-AE4D-519FB9E10F75}" type="slidenum">
              <a:rPr kumimoji="1" lang="ja-JP" altLang="en-US" smtClean="0"/>
              <a:t>29</a:t>
            </a:fld>
            <a:endParaRPr kumimoji="1" lang="ja-JP" altLang="en-US"/>
          </a:p>
        </p:txBody>
      </p:sp>
    </p:spTree>
    <p:extLst>
      <p:ext uri="{BB962C8B-B14F-4D97-AF65-F5344CB8AC3E}">
        <p14:creationId xmlns:p14="http://schemas.microsoft.com/office/powerpoint/2010/main" val="1400608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F9AC96-52CE-4E65-80F6-2AD7DF14EFF2}"/>
              </a:ext>
            </a:extLst>
          </p:cNvPr>
          <p:cNvSpPr>
            <a:spLocks noGrp="1"/>
          </p:cNvSpPr>
          <p:nvPr>
            <p:ph type="title"/>
          </p:nvPr>
        </p:nvSpPr>
        <p:spPr/>
        <p:txBody>
          <a:bodyPr/>
          <a:lstStyle/>
          <a:p>
            <a:r>
              <a:rPr lang="ja-JP" altLang="en-US" b="1" i="0" u="none" strike="noStrike" kern="100" baseline="0" dirty="0">
                <a:latin typeface="Calibri" panose="020F0502020204030204" pitchFamily="34" charset="0"/>
                <a:ea typeface="メイリオ" panose="020B0604030504040204" pitchFamily="50" charset="-128"/>
              </a:rPr>
              <a:t>共通語彙基盤と推奨データセット</a:t>
            </a:r>
            <a:endParaRPr lang="ja-JP" altLang="en-US" b="1" i="0" u="none" strike="noStrike" kern="100" baseline="0" dirty="0">
              <a:latin typeface="Times New Roman" panose="02020603050405020304" pitchFamily="18" charset="0"/>
              <a:ea typeface="メイリオ" panose="020B0604030504040204" pitchFamily="50" charset="-128"/>
            </a:endParaRPr>
          </a:p>
        </p:txBody>
      </p:sp>
      <p:sp>
        <p:nvSpPr>
          <p:cNvPr id="3" name="テキスト プレースホルダー 2">
            <a:extLst>
              <a:ext uri="{FF2B5EF4-FFF2-40B4-BE49-F238E27FC236}">
                <a16:creationId xmlns:a16="http://schemas.microsoft.com/office/drawing/2014/main" id="{DF00B455-A51B-4400-BABE-335CFDEF32F1}"/>
              </a:ext>
            </a:extLst>
          </p:cNvPr>
          <p:cNvSpPr>
            <a:spLocks noGrp="1"/>
          </p:cNvSpPr>
          <p:nvPr>
            <p:ph type="body" idx="1"/>
          </p:nvPr>
        </p:nvSpPr>
        <p:spPr/>
        <p:txBody>
          <a:bodyPr/>
          <a:lstStyle/>
          <a:p>
            <a:endParaRPr lang="ja-JP" altLang="en-US" b="0" i="0" u="none" strike="noStrike" kern="100" baseline="0" dirty="0">
              <a:latin typeface="Calibri" panose="020F0502020204030204" pitchFamily="34" charset="0"/>
              <a:ea typeface="メイリオ" panose="020B0604030504040204" pitchFamily="50" charset="-128"/>
            </a:endParaRPr>
          </a:p>
        </p:txBody>
      </p:sp>
      <p:sp>
        <p:nvSpPr>
          <p:cNvPr id="4" name="日付プレースホルダー 3">
            <a:extLst>
              <a:ext uri="{FF2B5EF4-FFF2-40B4-BE49-F238E27FC236}">
                <a16:creationId xmlns:a16="http://schemas.microsoft.com/office/drawing/2014/main" id="{5198D01E-5D1E-4143-9192-3AEEF379B32F}"/>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CD1A599B-A5F5-4121-8500-AEB48B62B679}"/>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A270D6EB-9DDD-48E3-BA4A-AC7DD1DFC3C7}"/>
              </a:ext>
            </a:extLst>
          </p:cNvPr>
          <p:cNvSpPr>
            <a:spLocks noGrp="1"/>
          </p:cNvSpPr>
          <p:nvPr>
            <p:ph type="sldNum" sz="quarter" idx="12"/>
          </p:nvPr>
        </p:nvSpPr>
        <p:spPr/>
        <p:txBody>
          <a:bodyPr/>
          <a:lstStyle/>
          <a:p>
            <a:fld id="{4E00CBAF-2DCF-45E8-AE4D-519FB9E10F75}" type="slidenum">
              <a:rPr kumimoji="1" lang="ja-JP" altLang="en-US" smtClean="0"/>
              <a:t>30</a:t>
            </a:fld>
            <a:endParaRPr kumimoji="1" lang="ja-JP" altLang="en-US"/>
          </a:p>
        </p:txBody>
      </p:sp>
    </p:spTree>
    <p:extLst>
      <p:ext uri="{BB962C8B-B14F-4D97-AF65-F5344CB8AC3E}">
        <p14:creationId xmlns:p14="http://schemas.microsoft.com/office/powerpoint/2010/main" val="1248989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3C6997D-E835-44DB-8D73-C08EBF4CC47D}"/>
              </a:ext>
            </a:extLst>
          </p:cNvPr>
          <p:cNvSpPr>
            <a:spLocks noGrp="1"/>
          </p:cNvSpPr>
          <p:nvPr>
            <p:ph type="title"/>
          </p:nvPr>
        </p:nvSpPr>
        <p:spPr/>
        <p:txBody>
          <a:bodyPr/>
          <a:lstStyle/>
          <a:p>
            <a:r>
              <a:rPr kumimoji="1" lang="ja-JP" altLang="en-US" dirty="0"/>
              <a:t>デジタル戦略における推奨データセット</a:t>
            </a:r>
            <a:br>
              <a:rPr kumimoji="1" lang="en-US" altLang="ja-JP" dirty="0"/>
            </a:br>
            <a:r>
              <a:rPr kumimoji="1" lang="ja-JP" altLang="en-US" dirty="0"/>
              <a:t>コア語彙は共通データのデータ項目と構造を定義</a:t>
            </a:r>
          </a:p>
        </p:txBody>
      </p:sp>
      <p:sp>
        <p:nvSpPr>
          <p:cNvPr id="4" name="日付プレースホルダー 3">
            <a:extLst>
              <a:ext uri="{FF2B5EF4-FFF2-40B4-BE49-F238E27FC236}">
                <a16:creationId xmlns:a16="http://schemas.microsoft.com/office/drawing/2014/main" id="{2F561A0E-E346-43FC-B539-A7BA319BE678}"/>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9CD63207-E394-4753-8EC6-3102C680AC5E}"/>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dirty="0"/>
          </a:p>
        </p:txBody>
      </p:sp>
      <p:sp>
        <p:nvSpPr>
          <p:cNvPr id="6" name="スライド番号プレースホルダー 5">
            <a:extLst>
              <a:ext uri="{FF2B5EF4-FFF2-40B4-BE49-F238E27FC236}">
                <a16:creationId xmlns:a16="http://schemas.microsoft.com/office/drawing/2014/main" id="{707592B3-164D-424B-A172-3468C48B9753}"/>
              </a:ext>
            </a:extLst>
          </p:cNvPr>
          <p:cNvSpPr>
            <a:spLocks noGrp="1"/>
          </p:cNvSpPr>
          <p:nvPr>
            <p:ph type="sldNum" sz="quarter" idx="12"/>
          </p:nvPr>
        </p:nvSpPr>
        <p:spPr/>
        <p:txBody>
          <a:bodyPr/>
          <a:lstStyle/>
          <a:p>
            <a:pPr>
              <a:defRPr/>
            </a:pPr>
            <a:fld id="{72E1A35B-16CC-4730-80DF-3ECA4D0A869B}" type="slidenum">
              <a:rPr lang="en-US" altLang="ja-JP" smtClean="0"/>
              <a:pPr>
                <a:defRPr/>
              </a:pPr>
              <a:t>31</a:t>
            </a:fld>
            <a:endParaRPr lang="en-US" altLang="ja-JP"/>
          </a:p>
        </p:txBody>
      </p:sp>
      <p:pic>
        <p:nvPicPr>
          <p:cNvPr id="9" name="コンテンツ プレースホルダー 8">
            <a:extLst>
              <a:ext uri="{FF2B5EF4-FFF2-40B4-BE49-F238E27FC236}">
                <a16:creationId xmlns:a16="http://schemas.microsoft.com/office/drawing/2014/main" id="{0FFEC690-A72E-461F-A8D2-56F5DFF69D4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080" t="21838" r="8506" b="7775"/>
          <a:stretch/>
        </p:blipFill>
        <p:spPr>
          <a:xfrm>
            <a:off x="1002734" y="1492401"/>
            <a:ext cx="7138532" cy="4922669"/>
          </a:xfrm>
        </p:spPr>
      </p:pic>
      <p:sp>
        <p:nvSpPr>
          <p:cNvPr id="8" name="テキスト ボックス 7">
            <a:extLst>
              <a:ext uri="{FF2B5EF4-FFF2-40B4-BE49-F238E27FC236}">
                <a16:creationId xmlns:a16="http://schemas.microsoft.com/office/drawing/2014/main" id="{CD8A77D7-59B4-4B5B-9151-FFA4E650BD27}"/>
              </a:ext>
            </a:extLst>
          </p:cNvPr>
          <p:cNvSpPr txBox="1"/>
          <p:nvPr/>
        </p:nvSpPr>
        <p:spPr>
          <a:xfrm>
            <a:off x="1999020" y="1076903"/>
            <a:ext cx="5145961" cy="415498"/>
          </a:xfrm>
          <a:prstGeom prst="rect">
            <a:avLst/>
          </a:prstGeom>
          <a:noFill/>
        </p:spPr>
        <p:txBody>
          <a:bodyPr wrap="none" rtlCol="0">
            <a:spAutoFit/>
          </a:bodyPr>
          <a:lstStyle/>
          <a:p>
            <a:pPr algn="ctr"/>
            <a:r>
              <a:rPr lang="en-US" altLang="ja-JP" sz="1050" dirty="0"/>
              <a:t>2018</a:t>
            </a:r>
            <a:r>
              <a:rPr lang="ja-JP" altLang="en-US" sz="1050" dirty="0"/>
              <a:t>年</a:t>
            </a:r>
            <a:r>
              <a:rPr lang="en-US" altLang="ja-JP" sz="1050" dirty="0"/>
              <a:t>8</a:t>
            </a:r>
            <a:r>
              <a:rPr lang="ja-JP" altLang="en-US" sz="1050" dirty="0"/>
              <a:t>月</a:t>
            </a:r>
            <a:r>
              <a:rPr lang="en-US" altLang="ja-JP" sz="1050" dirty="0"/>
              <a:t>1</a:t>
            </a:r>
            <a:r>
              <a:rPr lang="ja-JP" altLang="en-US" sz="1050" dirty="0"/>
              <a:t>日</a:t>
            </a:r>
            <a:r>
              <a:rPr lang="zh-TW" altLang="en-US" sz="1050" dirty="0"/>
              <a:t>情報共有基盤推進委員会</a:t>
            </a:r>
            <a:br>
              <a:rPr lang="en-US" altLang="ja-JP" sz="1050" dirty="0"/>
            </a:br>
            <a:r>
              <a:rPr lang="zh-TW" altLang="en-US" sz="1050" dirty="0"/>
              <a:t>政府</a:t>
            </a:r>
            <a:r>
              <a:rPr lang="en-US" altLang="zh-TW" sz="1050" dirty="0"/>
              <a:t>CIO</a:t>
            </a:r>
            <a:r>
              <a:rPr lang="zh-TW" altLang="en-US" sz="1050" dirty="0"/>
              <a:t>上席補佐官</a:t>
            </a:r>
            <a:r>
              <a:rPr lang="ja-JP" altLang="en-US" sz="1050" dirty="0"/>
              <a:t>・</a:t>
            </a:r>
            <a:r>
              <a:rPr lang="zh-TW" altLang="en-US" sz="1050" dirty="0"/>
              <a:t>経済産業省</a:t>
            </a:r>
            <a:r>
              <a:rPr lang="en-US" altLang="zh-TW" sz="1050" dirty="0"/>
              <a:t>CIO</a:t>
            </a:r>
            <a:r>
              <a:rPr lang="zh-TW" altLang="en-US" sz="1050" dirty="0"/>
              <a:t>補佐官平本</a:t>
            </a:r>
            <a:r>
              <a:rPr lang="ja-JP" altLang="en-US" sz="1050" dirty="0"/>
              <a:t>様「分野間データ連携基盤の整備」より</a:t>
            </a:r>
            <a:endParaRPr kumimoji="1" lang="ja-JP" altLang="en-US" sz="1050" dirty="0"/>
          </a:p>
        </p:txBody>
      </p:sp>
    </p:spTree>
    <p:extLst>
      <p:ext uri="{BB962C8B-B14F-4D97-AF65-F5344CB8AC3E}">
        <p14:creationId xmlns:p14="http://schemas.microsoft.com/office/powerpoint/2010/main" val="421003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52CC75-0413-4CF4-970A-BC24FD210B97}"/>
              </a:ext>
            </a:extLst>
          </p:cNvPr>
          <p:cNvSpPr>
            <a:spLocks noGrp="1"/>
          </p:cNvSpPr>
          <p:nvPr>
            <p:ph type="title"/>
          </p:nvPr>
        </p:nvSpPr>
        <p:spPr/>
        <p:txBody>
          <a:bodyPr/>
          <a:lstStyle/>
          <a:p>
            <a:pPr lvl="0"/>
            <a:r>
              <a:rPr lang="ja-JP" altLang="en-US" dirty="0"/>
              <a:t>すでに紐づけされている＝自動的に</a:t>
            </a:r>
            <a:r>
              <a:rPr lang="en-US" altLang="ja-JP" dirty="0"/>
              <a:t>IMI</a:t>
            </a:r>
            <a:r>
              <a:rPr lang="ja-JP" altLang="en-US" dirty="0"/>
              <a:t>対応</a:t>
            </a:r>
            <a:endParaRPr kumimoji="1" lang="ja-JP" altLang="en-US" dirty="0"/>
          </a:p>
        </p:txBody>
      </p:sp>
      <p:sp>
        <p:nvSpPr>
          <p:cNvPr id="4" name="コンテンツ プレースホルダー 3">
            <a:extLst>
              <a:ext uri="{FF2B5EF4-FFF2-40B4-BE49-F238E27FC236}">
                <a16:creationId xmlns:a16="http://schemas.microsoft.com/office/drawing/2014/main" id="{96DBFE9C-C634-414B-BA9D-A236AAE2A27C}"/>
              </a:ext>
            </a:extLst>
          </p:cNvPr>
          <p:cNvSpPr>
            <a:spLocks noGrp="1"/>
          </p:cNvSpPr>
          <p:nvPr>
            <p:ph idx="1"/>
          </p:nvPr>
        </p:nvSpPr>
        <p:spPr/>
        <p:txBody>
          <a:bodyPr/>
          <a:lstStyle/>
          <a:p>
            <a:r>
              <a:rPr kumimoji="1" lang="ja-JP" altLang="en-US" dirty="0">
                <a:hlinkClick r:id="rId2"/>
              </a:rPr>
              <a:t>推奨データセット</a:t>
            </a:r>
            <a:endParaRPr kumimoji="1" lang="en-US" altLang="ja-JP" dirty="0"/>
          </a:p>
          <a:p>
            <a:pPr lvl="1"/>
            <a:r>
              <a:rPr kumimoji="1" lang="en-US" altLang="ja-JP" dirty="0"/>
              <a:t>14</a:t>
            </a:r>
            <a:r>
              <a:rPr kumimoji="1" lang="ja-JP" altLang="en-US" dirty="0"/>
              <a:t>のデータ項目定義書</a:t>
            </a:r>
            <a:endParaRPr kumimoji="1" lang="en-US" altLang="ja-JP" dirty="0"/>
          </a:p>
          <a:p>
            <a:pPr lvl="1"/>
            <a:r>
              <a:rPr lang="en-US" altLang="ja-JP" dirty="0"/>
              <a:t>14</a:t>
            </a:r>
            <a:r>
              <a:rPr lang="ja-JP" altLang="en-US" dirty="0"/>
              <a:t>の入力テンプレート</a:t>
            </a:r>
            <a:r>
              <a:rPr lang="en-US" altLang="ja-JP" dirty="0"/>
              <a:t>(</a:t>
            </a:r>
            <a:r>
              <a:rPr lang="ja-JP" altLang="en-US" dirty="0"/>
              <a:t>サンプルつき</a:t>
            </a:r>
            <a:r>
              <a:rPr lang="en-US" altLang="ja-JP" dirty="0"/>
              <a:t>)</a:t>
            </a:r>
          </a:p>
          <a:p>
            <a:pPr lvl="1"/>
            <a:r>
              <a:rPr kumimoji="1" lang="ja-JP" altLang="en-US" dirty="0"/>
              <a:t>解説</a:t>
            </a:r>
            <a:endParaRPr kumimoji="1" lang="en-US" altLang="ja-JP" dirty="0"/>
          </a:p>
          <a:p>
            <a:r>
              <a:rPr lang="ja-JP" altLang="en-US" dirty="0"/>
              <a:t>東京都は、推奨データセットをベースに都内自治体と協力してデータ公開を進める方針</a:t>
            </a:r>
            <a:endParaRPr lang="en-US" altLang="ja-JP" dirty="0"/>
          </a:p>
          <a:p>
            <a:pPr marL="0" indent="0">
              <a:buNone/>
            </a:pPr>
            <a:endParaRPr lang="en-US" altLang="ja-JP" dirty="0"/>
          </a:p>
          <a:p>
            <a:endParaRPr kumimoji="1" lang="ja-JP" altLang="en-US" dirty="0"/>
          </a:p>
        </p:txBody>
      </p:sp>
      <p:sp>
        <p:nvSpPr>
          <p:cNvPr id="3" name="日付プレースホルダー 2">
            <a:extLst>
              <a:ext uri="{FF2B5EF4-FFF2-40B4-BE49-F238E27FC236}">
                <a16:creationId xmlns:a16="http://schemas.microsoft.com/office/drawing/2014/main" id="{C5929438-62C4-4FDF-98A5-5F38E5DCF83F}"/>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6" name="フッター プレースホルダー 5">
            <a:extLst>
              <a:ext uri="{FF2B5EF4-FFF2-40B4-BE49-F238E27FC236}">
                <a16:creationId xmlns:a16="http://schemas.microsoft.com/office/drawing/2014/main" id="{8CDFA2C0-C93E-46B6-AE85-AEF4C42BF6B7}"/>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7" name="スライド番号プレースホルダー 6">
            <a:extLst>
              <a:ext uri="{FF2B5EF4-FFF2-40B4-BE49-F238E27FC236}">
                <a16:creationId xmlns:a16="http://schemas.microsoft.com/office/drawing/2014/main" id="{7C053D6C-7A9D-4286-BB24-87C74B037D58}"/>
              </a:ext>
            </a:extLst>
          </p:cNvPr>
          <p:cNvSpPr>
            <a:spLocks noGrp="1"/>
          </p:cNvSpPr>
          <p:nvPr>
            <p:ph type="sldNum" sz="quarter" idx="12"/>
          </p:nvPr>
        </p:nvSpPr>
        <p:spPr/>
        <p:txBody>
          <a:bodyPr/>
          <a:lstStyle/>
          <a:p>
            <a:fld id="{4E00CBAF-2DCF-45E8-AE4D-519FB9E10F75}" type="slidenum">
              <a:rPr kumimoji="1" lang="ja-JP" altLang="en-US" smtClean="0"/>
              <a:t>32</a:t>
            </a:fld>
            <a:endParaRPr kumimoji="1" lang="ja-JP" altLang="en-US"/>
          </a:p>
        </p:txBody>
      </p:sp>
    </p:spTree>
    <p:extLst>
      <p:ext uri="{BB962C8B-B14F-4D97-AF65-F5344CB8AC3E}">
        <p14:creationId xmlns:p14="http://schemas.microsoft.com/office/powerpoint/2010/main" val="3948477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7733C-7F8B-4F12-B77D-56B8A7E94E27}"/>
              </a:ext>
            </a:extLst>
          </p:cNvPr>
          <p:cNvSpPr>
            <a:spLocks noGrp="1"/>
          </p:cNvSpPr>
          <p:nvPr>
            <p:ph type="title"/>
          </p:nvPr>
        </p:nvSpPr>
        <p:spPr/>
        <p:txBody>
          <a:bodyPr/>
          <a:lstStyle/>
          <a:p>
            <a:r>
              <a:rPr lang="ja-JP" altLang="en-US" b="1" i="0" u="none" strike="noStrike" kern="100" baseline="0" dirty="0">
                <a:latin typeface="Calibri" panose="020F0502020204030204" pitchFamily="34" charset="0"/>
                <a:ea typeface="メイリオ" panose="020B0604030504040204" pitchFamily="50" charset="-128"/>
              </a:rPr>
              <a:t>埼玉県の取組み事例にみる「落としどころ」と</a:t>
            </a:r>
            <a:br>
              <a:rPr lang="en-US" altLang="ja-JP" b="1" i="0" u="none" strike="noStrike" kern="100" baseline="0" dirty="0">
                <a:latin typeface="Calibri" panose="020F0502020204030204" pitchFamily="34" charset="0"/>
                <a:ea typeface="メイリオ" panose="020B0604030504040204" pitchFamily="50" charset="-128"/>
              </a:rPr>
            </a:br>
            <a:r>
              <a:rPr lang="ja-JP" altLang="en-US" b="1" i="0" u="none" strike="noStrike" kern="100" baseline="0" dirty="0">
                <a:latin typeface="Calibri" panose="020F0502020204030204" pitchFamily="34" charset="0"/>
                <a:ea typeface="メイリオ" panose="020B0604030504040204" pitchFamily="50" charset="-128"/>
              </a:rPr>
              <a:t>ポイント</a:t>
            </a:r>
            <a:endParaRPr lang="ja-JP" altLang="en-US" b="1" i="0" u="none" strike="noStrike" kern="100" baseline="0" dirty="0">
              <a:latin typeface="Times New Roman" panose="02020603050405020304" pitchFamily="18" charset="0"/>
              <a:ea typeface="メイリオ" panose="020B0604030504040204" pitchFamily="50" charset="-128"/>
            </a:endParaRPr>
          </a:p>
        </p:txBody>
      </p:sp>
      <p:sp>
        <p:nvSpPr>
          <p:cNvPr id="3" name="テキスト プレースホルダー 2">
            <a:extLst>
              <a:ext uri="{FF2B5EF4-FFF2-40B4-BE49-F238E27FC236}">
                <a16:creationId xmlns:a16="http://schemas.microsoft.com/office/drawing/2014/main" id="{C0221F90-42A2-4C64-99B6-A15A9F94869A}"/>
              </a:ext>
            </a:extLst>
          </p:cNvPr>
          <p:cNvSpPr>
            <a:spLocks noGrp="1"/>
          </p:cNvSpPr>
          <p:nvPr>
            <p:ph type="body" idx="1"/>
          </p:nvPr>
        </p:nvSpPr>
        <p:spPr/>
        <p:txBody>
          <a:bodyPr/>
          <a:lstStyle/>
          <a:p>
            <a:r>
              <a:rPr lang="ja-JP" altLang="en-US" b="0" i="0" u="none" strike="noStrike" kern="100" baseline="0" dirty="0">
                <a:latin typeface="Calibri" panose="020F0502020204030204" pitchFamily="34" charset="0"/>
                <a:ea typeface="メイリオ" panose="020B0604030504040204" pitchFamily="50" charset="-128"/>
              </a:rPr>
              <a:t>独自で県内共通データセットを作った事例</a:t>
            </a:r>
          </a:p>
        </p:txBody>
      </p:sp>
      <p:sp>
        <p:nvSpPr>
          <p:cNvPr id="4" name="日付プレースホルダー 3">
            <a:extLst>
              <a:ext uri="{FF2B5EF4-FFF2-40B4-BE49-F238E27FC236}">
                <a16:creationId xmlns:a16="http://schemas.microsoft.com/office/drawing/2014/main" id="{4E090AE3-EA71-42B0-AA91-60AB36F909BF}"/>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8B4501B6-9309-4810-8D49-3DD07770A85C}"/>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209BC634-07A6-45DA-A944-39239A237BF3}"/>
              </a:ext>
            </a:extLst>
          </p:cNvPr>
          <p:cNvSpPr>
            <a:spLocks noGrp="1"/>
          </p:cNvSpPr>
          <p:nvPr>
            <p:ph type="sldNum" sz="quarter" idx="12"/>
          </p:nvPr>
        </p:nvSpPr>
        <p:spPr/>
        <p:txBody>
          <a:bodyPr/>
          <a:lstStyle/>
          <a:p>
            <a:fld id="{4E00CBAF-2DCF-45E8-AE4D-519FB9E10F75}" type="slidenum">
              <a:rPr kumimoji="1" lang="ja-JP" altLang="en-US" smtClean="0"/>
              <a:t>33</a:t>
            </a:fld>
            <a:endParaRPr kumimoji="1" lang="ja-JP" altLang="en-US"/>
          </a:p>
        </p:txBody>
      </p:sp>
    </p:spTree>
    <p:extLst>
      <p:ext uri="{BB962C8B-B14F-4D97-AF65-F5344CB8AC3E}">
        <p14:creationId xmlns:p14="http://schemas.microsoft.com/office/powerpoint/2010/main" val="3113262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4F9C47E-31DC-45CF-A025-46E816BB8B01}"/>
              </a:ext>
            </a:extLst>
          </p:cNvPr>
          <p:cNvSpPr>
            <a:spLocks noGrp="1"/>
          </p:cNvSpPr>
          <p:nvPr>
            <p:ph type="title"/>
          </p:nvPr>
        </p:nvSpPr>
        <p:spPr/>
        <p:txBody>
          <a:bodyPr/>
          <a:lstStyle/>
          <a:p>
            <a:r>
              <a:rPr kumimoji="1" lang="ja-JP" altLang="en-US" dirty="0">
                <a:hlinkClick r:id="rId3"/>
              </a:rPr>
              <a:t>埼玉県オープンデータ</a:t>
            </a:r>
            <a:endParaRPr kumimoji="1" lang="ja-JP" altLang="en-US" dirty="0"/>
          </a:p>
        </p:txBody>
      </p:sp>
      <p:sp>
        <p:nvSpPr>
          <p:cNvPr id="6" name="コンテンツ プレースホルダー 5">
            <a:extLst>
              <a:ext uri="{FF2B5EF4-FFF2-40B4-BE49-F238E27FC236}">
                <a16:creationId xmlns:a16="http://schemas.microsoft.com/office/drawing/2014/main" id="{1B4DB434-BF15-4D44-83ED-183F037ABBD6}"/>
              </a:ext>
            </a:extLst>
          </p:cNvPr>
          <p:cNvSpPr>
            <a:spLocks noGrp="1"/>
          </p:cNvSpPr>
          <p:nvPr>
            <p:ph idx="1"/>
          </p:nvPr>
        </p:nvSpPr>
        <p:spPr/>
        <p:txBody>
          <a:bodyPr/>
          <a:lstStyle/>
          <a:p>
            <a:r>
              <a:rPr lang="ja-JP" altLang="en-US" dirty="0"/>
              <a:t>共通語彙基盤を取り入れて埼玉県内自治体共通の</a:t>
            </a:r>
            <a:r>
              <a:rPr lang="en-US" altLang="ja-JP" dirty="0"/>
              <a:t>10</a:t>
            </a:r>
            <a:r>
              <a:rPr lang="ja-JP" altLang="en-US" dirty="0"/>
              <a:t>データフォーマットを策定。</a:t>
            </a:r>
            <a:r>
              <a:rPr lang="en-US" altLang="ja-JP" dirty="0"/>
              <a:t>2016</a:t>
            </a:r>
            <a:r>
              <a:rPr lang="ja-JP" altLang="en-US" dirty="0"/>
              <a:t>年度からデータ公開。</a:t>
            </a:r>
            <a:endParaRPr lang="en-US" altLang="ja-JP" dirty="0"/>
          </a:p>
          <a:p>
            <a:r>
              <a:rPr lang="ja-JP" altLang="en-US" dirty="0"/>
              <a:t>民間企業が公開されたデータを活用中。</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8015F415-666C-498A-9DA1-53AE4184AC2B}"/>
              </a:ext>
            </a:extLst>
          </p:cNvPr>
          <p:cNvSpPr>
            <a:spLocks noGrp="1"/>
          </p:cNvSpPr>
          <p:nvPr>
            <p:ph type="sldNum" sz="quarter" idx="12"/>
          </p:nvPr>
        </p:nvSpPr>
        <p:spPr/>
        <p:txBody>
          <a:bodyPr/>
          <a:lstStyle/>
          <a:p>
            <a:pPr>
              <a:defRPr/>
            </a:pPr>
            <a:fld id="{F4636994-B002-4C90-8C0D-37F3D0448423}" type="slidenum">
              <a:rPr lang="en-US" altLang="ja-JP" smtClean="0"/>
              <a:pPr>
                <a:defRPr/>
              </a:pPr>
              <a:t>34</a:t>
            </a:fld>
            <a:endParaRPr lang="en-US" altLang="ja-JP"/>
          </a:p>
        </p:txBody>
      </p:sp>
      <p:pic>
        <p:nvPicPr>
          <p:cNvPr id="1026" name="Picture 2" descr="http://itpro.nikkeibp.co.jp/atcl/column/17/022700051/030100003/4.jpg">
            <a:extLst>
              <a:ext uri="{FF2B5EF4-FFF2-40B4-BE49-F238E27FC236}">
                <a16:creationId xmlns:a16="http://schemas.microsoft.com/office/drawing/2014/main" id="{C9455CB1-D57B-41FC-AD50-165C3F1FDB92}"/>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2050086" y="2790966"/>
            <a:ext cx="5043828" cy="3782871"/>
          </a:xfrm>
          <a:prstGeom prst="rect">
            <a:avLst/>
          </a:prstGeom>
          <a:noFill/>
          <a:extLst>
            <a:ext uri="{909E8E84-426E-40DD-AFC4-6F175D3DCCD1}">
              <a14:hiddenFill xmlns:a14="http://schemas.microsoft.com/office/drawing/2010/main">
                <a:solidFill>
                  <a:srgbClr val="FFFFFF"/>
                </a:solidFill>
              </a14:hiddenFill>
            </a:ext>
          </a:extLst>
        </p:spPr>
      </p:pic>
      <p:sp>
        <p:nvSpPr>
          <p:cNvPr id="2" name="日付プレースホルダー 1">
            <a:extLst>
              <a:ext uri="{FF2B5EF4-FFF2-40B4-BE49-F238E27FC236}">
                <a16:creationId xmlns:a16="http://schemas.microsoft.com/office/drawing/2014/main" id="{C888B29B-CA9B-4DA6-91B6-762B0A611BFA}"/>
              </a:ext>
            </a:extLst>
          </p:cNvPr>
          <p:cNvSpPr>
            <a:spLocks noGrp="1"/>
          </p:cNvSpPr>
          <p:nvPr>
            <p:ph type="dt" sz="half" idx="10"/>
          </p:nvPr>
        </p:nvSpPr>
        <p:spPr/>
        <p:txBody>
          <a:bodyPr/>
          <a:lstStyle/>
          <a:p>
            <a:r>
              <a:rPr kumimoji="1" lang="en-US" altLang="ja-JP"/>
              <a:t>2018</a:t>
            </a:r>
            <a:r>
              <a:rPr kumimoji="1" lang="ja-JP" altLang="en-US"/>
              <a:t>年</a:t>
            </a:r>
            <a:r>
              <a:rPr kumimoji="1" lang="en-US" altLang="ja-JP"/>
              <a:t>1</a:t>
            </a:r>
            <a:r>
              <a:rPr kumimoji="1" lang="ja-JP" altLang="en-US"/>
              <a:t>月</a:t>
            </a:r>
            <a:r>
              <a:rPr kumimoji="1" lang="en-US" altLang="ja-JP"/>
              <a:t>29</a:t>
            </a:r>
            <a:r>
              <a:rPr kumimoji="1" lang="ja-JP" altLang="en-US"/>
              <a:t>日</a:t>
            </a:r>
          </a:p>
        </p:txBody>
      </p:sp>
      <p:sp>
        <p:nvSpPr>
          <p:cNvPr id="3" name="フッター プレースホルダー 2">
            <a:extLst>
              <a:ext uri="{FF2B5EF4-FFF2-40B4-BE49-F238E27FC236}">
                <a16:creationId xmlns:a16="http://schemas.microsoft.com/office/drawing/2014/main" id="{61F09144-9DF3-445E-8FAC-FF914945E41A}"/>
              </a:ext>
            </a:extLst>
          </p:cNvPr>
          <p:cNvSpPr>
            <a:spLocks noGrp="1"/>
          </p:cNvSpPr>
          <p:nvPr>
            <p:ph type="ftr" sz="quarter" idx="11"/>
          </p:nvPr>
        </p:nvSpPr>
        <p:spPr/>
        <p:txBody>
          <a:bodyPr/>
          <a:lstStyle/>
          <a:p>
            <a:r>
              <a:rPr kumimoji="1" lang="zh-CN" altLang="en-US"/>
              <a:t>独立行政法人 情報処理推進機構　</a:t>
            </a:r>
            <a:r>
              <a:rPr kumimoji="1" lang="en-US" altLang="zh-CN"/>
              <a:t>https://imi.go.jp/</a:t>
            </a:r>
            <a:r>
              <a:rPr kumimoji="1" lang="zh-CN" altLang="en-US"/>
              <a:t>　</a:t>
            </a:r>
            <a:endParaRPr kumimoji="1" lang="ja-JP" altLang="en-US"/>
          </a:p>
        </p:txBody>
      </p:sp>
    </p:spTree>
    <p:extLst>
      <p:ext uri="{BB962C8B-B14F-4D97-AF65-F5344CB8AC3E}">
        <p14:creationId xmlns:p14="http://schemas.microsoft.com/office/powerpoint/2010/main" val="744092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42B41E-A986-47AC-B124-F025D886540A}"/>
              </a:ext>
            </a:extLst>
          </p:cNvPr>
          <p:cNvSpPr>
            <a:spLocks noGrp="1"/>
          </p:cNvSpPr>
          <p:nvPr>
            <p:ph type="title"/>
          </p:nvPr>
        </p:nvSpPr>
        <p:spPr/>
        <p:txBody>
          <a:bodyPr/>
          <a:lstStyle/>
          <a:p>
            <a:r>
              <a:rPr lang="ja-JP" altLang="en-US" dirty="0"/>
              <a:t>埼玉県オープンデータ</a:t>
            </a:r>
            <a:r>
              <a:rPr lang="en-US" altLang="ja-JP" dirty="0"/>
              <a:t>WG</a:t>
            </a:r>
            <a:r>
              <a:rPr lang="ja-JP" altLang="en-US" dirty="0"/>
              <a:t>の検討手順</a:t>
            </a:r>
            <a:endParaRPr kumimoji="1" lang="ja-JP" altLang="en-US" dirty="0"/>
          </a:p>
        </p:txBody>
      </p:sp>
      <p:sp>
        <p:nvSpPr>
          <p:cNvPr id="4" name="日付プレースホルダー 3">
            <a:extLst>
              <a:ext uri="{FF2B5EF4-FFF2-40B4-BE49-F238E27FC236}">
                <a16:creationId xmlns:a16="http://schemas.microsoft.com/office/drawing/2014/main" id="{067A1B3E-AD22-4992-BCD3-B13B41A460B6}"/>
              </a:ext>
            </a:extLst>
          </p:cNvPr>
          <p:cNvSpPr>
            <a:spLocks noGrp="1"/>
          </p:cNvSpPr>
          <p:nvPr>
            <p:ph type="dt" sz="half" idx="10"/>
          </p:nvPr>
        </p:nvSpPr>
        <p:spPr/>
        <p:txBody>
          <a:bodyPr/>
          <a:lstStyle/>
          <a:p>
            <a:r>
              <a:rPr kumimoji="1" lang="en-US" altLang="ja-JP"/>
              <a:t>2018</a:t>
            </a:r>
            <a:r>
              <a:rPr kumimoji="1" lang="ja-JP" altLang="en-US"/>
              <a:t>年</a:t>
            </a:r>
            <a:r>
              <a:rPr kumimoji="1" lang="en-US" altLang="ja-JP"/>
              <a:t>1</a:t>
            </a:r>
            <a:r>
              <a:rPr kumimoji="1" lang="ja-JP" altLang="en-US"/>
              <a:t>月</a:t>
            </a:r>
            <a:r>
              <a:rPr kumimoji="1" lang="en-US" altLang="ja-JP"/>
              <a:t>29</a:t>
            </a:r>
            <a:r>
              <a:rPr kumimoji="1" lang="ja-JP" altLang="en-US"/>
              <a:t>日</a:t>
            </a:r>
          </a:p>
        </p:txBody>
      </p:sp>
      <p:sp>
        <p:nvSpPr>
          <p:cNvPr id="5" name="フッター プレースホルダー 4">
            <a:extLst>
              <a:ext uri="{FF2B5EF4-FFF2-40B4-BE49-F238E27FC236}">
                <a16:creationId xmlns:a16="http://schemas.microsoft.com/office/drawing/2014/main" id="{8575D283-A667-4164-B0FA-AC137E90833F}"/>
              </a:ext>
            </a:extLst>
          </p:cNvPr>
          <p:cNvSpPr>
            <a:spLocks noGrp="1"/>
          </p:cNvSpPr>
          <p:nvPr>
            <p:ph type="ftr" sz="quarter" idx="11"/>
          </p:nvPr>
        </p:nvSpPr>
        <p:spPr/>
        <p:txBody>
          <a:bodyPr/>
          <a:lstStyle/>
          <a:p>
            <a:r>
              <a:rPr kumimoji="1" lang="zh-CN" altLang="en-US"/>
              <a:t>独立行政法人 情報処理推進機構　</a:t>
            </a:r>
            <a:r>
              <a:rPr kumimoji="1" lang="en-US" altLang="zh-CN"/>
              <a:t>https://imi.go.jp/</a:t>
            </a:r>
            <a:r>
              <a:rPr kumimoji="1" lang="zh-CN" altLang="en-US"/>
              <a:t>　</a:t>
            </a:r>
            <a:endParaRPr kumimoji="1" lang="ja-JP" altLang="en-US"/>
          </a:p>
        </p:txBody>
      </p:sp>
      <p:sp>
        <p:nvSpPr>
          <p:cNvPr id="6" name="スライド番号プレースホルダー 5">
            <a:extLst>
              <a:ext uri="{FF2B5EF4-FFF2-40B4-BE49-F238E27FC236}">
                <a16:creationId xmlns:a16="http://schemas.microsoft.com/office/drawing/2014/main" id="{D1A5A646-351B-4B3D-9760-E0D135CBF436}"/>
              </a:ext>
            </a:extLst>
          </p:cNvPr>
          <p:cNvSpPr>
            <a:spLocks noGrp="1"/>
          </p:cNvSpPr>
          <p:nvPr>
            <p:ph type="sldNum" sz="quarter" idx="12"/>
          </p:nvPr>
        </p:nvSpPr>
        <p:spPr/>
        <p:txBody>
          <a:bodyPr/>
          <a:lstStyle/>
          <a:p>
            <a:pPr>
              <a:defRPr/>
            </a:pPr>
            <a:fld id="{72E1A35B-16CC-4730-80DF-3ECA4D0A869B}" type="slidenum">
              <a:rPr lang="en-US" altLang="ja-JP" smtClean="0"/>
              <a:pPr>
                <a:defRPr/>
              </a:pPr>
              <a:t>35</a:t>
            </a:fld>
            <a:endParaRPr lang="en-US" altLang="ja-JP"/>
          </a:p>
        </p:txBody>
      </p:sp>
      <p:sp>
        <p:nvSpPr>
          <p:cNvPr id="7" name="矢印: 五方向 6">
            <a:extLst>
              <a:ext uri="{FF2B5EF4-FFF2-40B4-BE49-F238E27FC236}">
                <a16:creationId xmlns:a16="http://schemas.microsoft.com/office/drawing/2014/main" id="{0A5DF1E7-0EB9-4E12-A203-B55B7CD70310}"/>
              </a:ext>
            </a:extLst>
          </p:cNvPr>
          <p:cNvSpPr/>
          <p:nvPr/>
        </p:nvSpPr>
        <p:spPr>
          <a:xfrm>
            <a:off x="6737375" y="1522492"/>
            <a:ext cx="2232000"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solidFill>
                  <a:schemeClr val="tx1"/>
                </a:solidFill>
              </a:rPr>
              <a:t>3.</a:t>
            </a:r>
            <a:br>
              <a:rPr kumimoji="1" lang="en-US" altLang="ja-JP" sz="1600" dirty="0">
                <a:solidFill>
                  <a:schemeClr val="tx1"/>
                </a:solidFill>
              </a:rPr>
            </a:br>
            <a:r>
              <a:rPr kumimoji="1" lang="ja-JP" altLang="en-US" sz="1600" dirty="0">
                <a:solidFill>
                  <a:schemeClr val="tx1"/>
                </a:solidFill>
              </a:rPr>
              <a:t>データ作成・公開</a:t>
            </a:r>
          </a:p>
        </p:txBody>
      </p:sp>
      <p:sp>
        <p:nvSpPr>
          <p:cNvPr id="9" name="矢印: 五方向 8">
            <a:extLst>
              <a:ext uri="{FF2B5EF4-FFF2-40B4-BE49-F238E27FC236}">
                <a16:creationId xmlns:a16="http://schemas.microsoft.com/office/drawing/2014/main" id="{95F37F10-7EC3-4050-A9AE-727CDEE5B516}"/>
              </a:ext>
            </a:extLst>
          </p:cNvPr>
          <p:cNvSpPr/>
          <p:nvPr/>
        </p:nvSpPr>
        <p:spPr>
          <a:xfrm>
            <a:off x="4601375" y="1522492"/>
            <a:ext cx="2232000" cy="72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solidFill>
                  <a:schemeClr val="tx1"/>
                </a:solidFill>
              </a:rPr>
              <a:t>2.</a:t>
            </a:r>
            <a:br>
              <a:rPr kumimoji="1" lang="en-US" altLang="ja-JP" sz="1600" dirty="0">
                <a:solidFill>
                  <a:schemeClr val="tx1"/>
                </a:solidFill>
              </a:rPr>
            </a:br>
            <a:r>
              <a:rPr kumimoji="1" lang="ja-JP" altLang="en-US" sz="1600" dirty="0">
                <a:solidFill>
                  <a:schemeClr val="tx1"/>
                </a:solidFill>
              </a:rPr>
              <a:t>共通フォーマット策定</a:t>
            </a:r>
          </a:p>
        </p:txBody>
      </p:sp>
      <p:sp>
        <p:nvSpPr>
          <p:cNvPr id="10" name="矢印: 五方向 9">
            <a:extLst>
              <a:ext uri="{FF2B5EF4-FFF2-40B4-BE49-F238E27FC236}">
                <a16:creationId xmlns:a16="http://schemas.microsoft.com/office/drawing/2014/main" id="{D11B970F-EE36-4F00-8E4D-57DCB7AAB57A}"/>
              </a:ext>
            </a:extLst>
          </p:cNvPr>
          <p:cNvSpPr/>
          <p:nvPr/>
        </p:nvSpPr>
        <p:spPr>
          <a:xfrm>
            <a:off x="2465375" y="1522492"/>
            <a:ext cx="2232000" cy="7200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solidFill>
                  <a:schemeClr val="tx1"/>
                </a:solidFill>
              </a:rPr>
              <a:t>1.</a:t>
            </a:r>
            <a:br>
              <a:rPr kumimoji="1" lang="en-US" altLang="ja-JP" sz="1600" dirty="0">
                <a:solidFill>
                  <a:schemeClr val="tx1"/>
                </a:solidFill>
              </a:rPr>
            </a:br>
            <a:r>
              <a:rPr kumimoji="1" lang="ja-JP" altLang="en-US" sz="1600" dirty="0">
                <a:solidFill>
                  <a:schemeClr val="tx1"/>
                </a:solidFill>
              </a:rPr>
              <a:t>データ選定</a:t>
            </a:r>
          </a:p>
        </p:txBody>
      </p:sp>
      <p:graphicFrame>
        <p:nvGraphicFramePr>
          <p:cNvPr id="11" name="コンテンツ プレースホルダー 10">
            <a:extLst>
              <a:ext uri="{FF2B5EF4-FFF2-40B4-BE49-F238E27FC236}">
                <a16:creationId xmlns:a16="http://schemas.microsoft.com/office/drawing/2014/main" id="{C3C1F404-3530-4949-B0CC-6C74E2212BC9}"/>
              </a:ext>
            </a:extLst>
          </p:cNvPr>
          <p:cNvGraphicFramePr>
            <a:graphicFrameLocks noGrp="1"/>
          </p:cNvGraphicFramePr>
          <p:nvPr>
            <p:ph idx="1"/>
            <p:extLst>
              <p:ext uri="{D42A27DB-BD31-4B8C-83A1-F6EECF244321}">
                <p14:modId xmlns:p14="http://schemas.microsoft.com/office/powerpoint/2010/main" val="1245598316"/>
              </p:ext>
            </p:extLst>
          </p:nvPr>
        </p:nvGraphicFramePr>
        <p:xfrm>
          <a:off x="329375" y="2557723"/>
          <a:ext cx="8640000" cy="3968496"/>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912372872"/>
                    </a:ext>
                  </a:extLst>
                </a:gridCol>
                <a:gridCol w="2160000">
                  <a:extLst>
                    <a:ext uri="{9D8B030D-6E8A-4147-A177-3AD203B41FA5}">
                      <a16:colId xmlns:a16="http://schemas.microsoft.com/office/drawing/2014/main" val="1238810704"/>
                    </a:ext>
                  </a:extLst>
                </a:gridCol>
                <a:gridCol w="2160000">
                  <a:extLst>
                    <a:ext uri="{9D8B030D-6E8A-4147-A177-3AD203B41FA5}">
                      <a16:colId xmlns:a16="http://schemas.microsoft.com/office/drawing/2014/main" val="1334993353"/>
                    </a:ext>
                  </a:extLst>
                </a:gridCol>
                <a:gridCol w="2160000">
                  <a:extLst>
                    <a:ext uri="{9D8B030D-6E8A-4147-A177-3AD203B41FA5}">
                      <a16:colId xmlns:a16="http://schemas.microsoft.com/office/drawing/2014/main" val="3324179019"/>
                    </a:ext>
                  </a:extLst>
                </a:gridCol>
              </a:tblGrid>
              <a:tr h="370840">
                <a:tc>
                  <a:txBody>
                    <a:bodyPr/>
                    <a:lstStyle/>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r>
                        <a:rPr kumimoji="1" lang="ja-JP" altLang="en-US" sz="1600" b="0" kern="1200" dirty="0">
                          <a:solidFill>
                            <a:srgbClr val="000000">
                              <a:hueOff val="0"/>
                              <a:satOff val="0"/>
                              <a:lumOff val="0"/>
                              <a:alphaOff val="0"/>
                            </a:srgbClr>
                          </a:solidFill>
                          <a:latin typeface="+mn-lt"/>
                          <a:ea typeface="+mn-ea"/>
                          <a:cs typeface="+mn-cs"/>
                        </a:rPr>
                        <a:t>公開データが恒常的に活用される事例の開拓</a:t>
                      </a:r>
                      <a:endParaRPr kumimoji="1" lang="en-US" altLang="ja-JP" sz="1600" b="0" kern="1200" dirty="0">
                        <a:solidFill>
                          <a:srgbClr val="000000">
                            <a:hueOff val="0"/>
                            <a:satOff val="0"/>
                            <a:lumOff val="0"/>
                            <a:alphaOff val="0"/>
                          </a:srgbClr>
                        </a:solidFill>
                        <a:latin typeface="+mn-lt"/>
                        <a:ea typeface="+mn-ea"/>
                        <a:cs typeface="+mn-cs"/>
                      </a:endParaRPr>
                    </a:p>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r>
                        <a:rPr kumimoji="1" lang="ja-JP" altLang="en-US" sz="1600" b="0" kern="1200" dirty="0">
                          <a:solidFill>
                            <a:srgbClr val="000000">
                              <a:hueOff val="0"/>
                              <a:satOff val="0"/>
                              <a:lumOff val="0"/>
                              <a:alphaOff val="0"/>
                            </a:srgbClr>
                          </a:solidFill>
                          <a:latin typeface="+mn-lt"/>
                          <a:ea typeface="+mn-ea"/>
                          <a:cs typeface="+mn-cs"/>
                        </a:rPr>
                        <a:t>前提条件</a:t>
                      </a:r>
                      <a:r>
                        <a:rPr kumimoji="1" lang="en-US" altLang="ja-JP" sz="1600" b="0" kern="1200" dirty="0">
                          <a:solidFill>
                            <a:srgbClr val="000000">
                              <a:hueOff val="0"/>
                              <a:satOff val="0"/>
                              <a:lumOff val="0"/>
                              <a:alphaOff val="0"/>
                            </a:srgbClr>
                          </a:solidFill>
                          <a:latin typeface="+mn-lt"/>
                          <a:ea typeface="+mn-ea"/>
                          <a:cs typeface="+mn-cs"/>
                        </a:rPr>
                        <a:t>(</a:t>
                      </a:r>
                      <a:r>
                        <a:rPr kumimoji="1" lang="ja-JP" altLang="en-US" sz="1600" b="0" kern="1200" dirty="0">
                          <a:solidFill>
                            <a:srgbClr val="000000">
                              <a:hueOff val="0"/>
                              <a:satOff val="0"/>
                              <a:lumOff val="0"/>
                              <a:alphaOff val="0"/>
                            </a:srgbClr>
                          </a:solidFill>
                          <a:latin typeface="+mn-lt"/>
                          <a:ea typeface="+mn-ea"/>
                          <a:cs typeface="+mn-cs"/>
                        </a:rPr>
                        <a:t>アクションプラン、国の指針</a:t>
                      </a:r>
                      <a:r>
                        <a:rPr kumimoji="1" lang="en-US" altLang="ja-JP" sz="1600" b="0" kern="1200" dirty="0">
                          <a:solidFill>
                            <a:srgbClr val="000000">
                              <a:hueOff val="0"/>
                              <a:satOff val="0"/>
                              <a:lumOff val="0"/>
                              <a:alphaOff val="0"/>
                            </a:srgbClr>
                          </a:solidFill>
                          <a:latin typeface="+mn-lt"/>
                          <a:ea typeface="+mn-ea"/>
                          <a:cs typeface="+mn-cs"/>
                        </a:rPr>
                        <a:t>)</a:t>
                      </a:r>
                      <a:r>
                        <a:rPr kumimoji="1" lang="ja-JP" altLang="en-US" sz="1600" b="0" kern="1200" dirty="0">
                          <a:solidFill>
                            <a:srgbClr val="000000">
                              <a:hueOff val="0"/>
                              <a:satOff val="0"/>
                              <a:lumOff val="0"/>
                              <a:alphaOff val="0"/>
                            </a:srgbClr>
                          </a:solidFill>
                          <a:latin typeface="+mn-lt"/>
                          <a:ea typeface="+mn-ea"/>
                          <a:cs typeface="+mn-cs"/>
                        </a:rPr>
                        <a:t>の確認</a:t>
                      </a:r>
                      <a:endParaRPr kumimoji="1" lang="en-US" altLang="ja-JP" sz="1600" b="0" kern="1200" dirty="0">
                        <a:solidFill>
                          <a:srgbClr val="000000">
                            <a:hueOff val="0"/>
                            <a:satOff val="0"/>
                            <a:lumOff val="0"/>
                            <a:alphaOff val="0"/>
                          </a:srgbClr>
                        </a:solidFill>
                        <a:latin typeface="+mn-lt"/>
                        <a:ea typeface="+mn-ea"/>
                        <a:cs typeface="+mn-cs"/>
                      </a:endParaRPr>
                    </a:p>
                    <a:p>
                      <a:pPr marL="542930" lvl="1" indent="-285750" algn="just" defTabSz="622300" rtl="0" eaLnBrk="1" latinLnBrk="0" hangingPunct="1">
                        <a:lnSpc>
                          <a:spcPct val="90000"/>
                        </a:lnSpc>
                        <a:spcBef>
                          <a:spcPct val="0"/>
                        </a:spcBef>
                        <a:spcAft>
                          <a:spcPct val="15000"/>
                        </a:spcAft>
                        <a:buClr>
                          <a:schemeClr val="accent2">
                            <a:lumMod val="60000"/>
                            <a:lumOff val="40000"/>
                          </a:schemeClr>
                        </a:buClr>
                        <a:buFont typeface="Webdings" panose="05030102010509060703" pitchFamily="18" charset="2"/>
                        <a:buChar char=""/>
                      </a:pPr>
                      <a:r>
                        <a:rPr kumimoji="1" lang="ja-JP" altLang="en-US" sz="1600" b="0" kern="1200" dirty="0">
                          <a:solidFill>
                            <a:srgbClr val="000000">
                              <a:hueOff val="0"/>
                              <a:satOff val="0"/>
                              <a:lumOff val="0"/>
                              <a:alphaOff val="0"/>
                            </a:srgbClr>
                          </a:solidFill>
                          <a:latin typeface="+mn-lt"/>
                          <a:ea typeface="+mn-ea"/>
                          <a:cs typeface="+mn-cs"/>
                        </a:rPr>
                        <a:t>国の指針</a:t>
                      </a:r>
                      <a:endParaRPr kumimoji="1" lang="en-US" altLang="ja-JP" sz="1600" b="0" kern="1200" dirty="0">
                        <a:solidFill>
                          <a:srgbClr val="000000">
                            <a:hueOff val="0"/>
                            <a:satOff val="0"/>
                            <a:lumOff val="0"/>
                            <a:alphaOff val="0"/>
                          </a:srgbClr>
                        </a:solidFill>
                        <a:latin typeface="+mn-lt"/>
                        <a:ea typeface="+mn-ea"/>
                        <a:cs typeface="+mn-cs"/>
                      </a:endParaRPr>
                    </a:p>
                    <a:p>
                      <a:pPr marL="542930" lvl="1" indent="-285750" algn="just" defTabSz="622300" rtl="0" eaLnBrk="1" latinLnBrk="0" hangingPunct="1">
                        <a:lnSpc>
                          <a:spcPct val="90000"/>
                        </a:lnSpc>
                        <a:spcBef>
                          <a:spcPct val="0"/>
                        </a:spcBef>
                        <a:spcAft>
                          <a:spcPct val="15000"/>
                        </a:spcAft>
                        <a:buClr>
                          <a:schemeClr val="accent2">
                            <a:lumMod val="60000"/>
                            <a:lumOff val="40000"/>
                          </a:schemeClr>
                        </a:buClr>
                        <a:buFont typeface="Webdings" panose="05030102010509060703" pitchFamily="18" charset="2"/>
                        <a:buChar char=""/>
                      </a:pPr>
                      <a:r>
                        <a:rPr kumimoji="1" lang="ja-JP" altLang="en-US" sz="1600" b="0" kern="1200" dirty="0">
                          <a:solidFill>
                            <a:srgbClr val="000000">
                              <a:hueOff val="0"/>
                              <a:satOff val="0"/>
                              <a:lumOff val="0"/>
                              <a:alphaOff val="0"/>
                            </a:srgbClr>
                          </a:solidFill>
                          <a:latin typeface="+mn-lt"/>
                          <a:ea typeface="+mn-ea"/>
                          <a:cs typeface="+mn-cs"/>
                        </a:rPr>
                        <a:t>埼玉県</a:t>
                      </a:r>
                      <a:r>
                        <a:rPr kumimoji="1" lang="en-US" altLang="ja-JP" sz="1600" b="0" kern="1200" dirty="0">
                          <a:solidFill>
                            <a:srgbClr val="000000">
                              <a:hueOff val="0"/>
                              <a:satOff val="0"/>
                              <a:lumOff val="0"/>
                              <a:alphaOff val="0"/>
                            </a:srgbClr>
                          </a:solidFill>
                          <a:latin typeface="+mn-lt"/>
                          <a:ea typeface="+mn-ea"/>
                          <a:cs typeface="+mn-cs"/>
                        </a:rPr>
                        <a:t>ICT</a:t>
                      </a:r>
                      <a:r>
                        <a:rPr kumimoji="1" lang="ja-JP" altLang="en-US" sz="1600" b="0" kern="1200" dirty="0">
                          <a:solidFill>
                            <a:srgbClr val="000000">
                              <a:hueOff val="0"/>
                              <a:satOff val="0"/>
                              <a:lumOff val="0"/>
                              <a:alphaOff val="0"/>
                            </a:srgbClr>
                          </a:solidFill>
                          <a:latin typeface="+mn-lt"/>
                          <a:ea typeface="+mn-ea"/>
                          <a:cs typeface="+mn-cs"/>
                        </a:rPr>
                        <a:t>アクションプラン</a:t>
                      </a:r>
                      <a:endParaRPr kumimoji="1" lang="en-US" altLang="ja-JP" sz="1600" b="0" kern="1200" dirty="0">
                        <a:solidFill>
                          <a:srgbClr val="000000">
                            <a:hueOff val="0"/>
                            <a:satOff val="0"/>
                            <a:lumOff val="0"/>
                            <a:alphaOff val="0"/>
                          </a:srgbClr>
                        </a:solidFill>
                        <a:latin typeface="+mn-lt"/>
                        <a:ea typeface="+mn-ea"/>
                        <a:cs typeface="+mn-cs"/>
                      </a:endParaRPr>
                    </a:p>
                    <a:p>
                      <a:pPr marL="542930" lvl="1" indent="-285750" algn="just" defTabSz="622300" rtl="0" eaLnBrk="1" latinLnBrk="0" hangingPunct="1">
                        <a:lnSpc>
                          <a:spcPct val="90000"/>
                        </a:lnSpc>
                        <a:spcBef>
                          <a:spcPct val="0"/>
                        </a:spcBef>
                        <a:spcAft>
                          <a:spcPct val="15000"/>
                        </a:spcAft>
                        <a:buClr>
                          <a:schemeClr val="accent2">
                            <a:lumMod val="60000"/>
                            <a:lumOff val="40000"/>
                          </a:schemeClr>
                        </a:buClr>
                        <a:buFont typeface="Webdings" panose="05030102010509060703" pitchFamily="18" charset="2"/>
                        <a:buChar char=""/>
                      </a:pPr>
                      <a:r>
                        <a:rPr kumimoji="1" lang="ja-JP" altLang="en-US" sz="1600" b="0" kern="1200" dirty="0">
                          <a:solidFill>
                            <a:srgbClr val="000000">
                              <a:hueOff val="0"/>
                              <a:satOff val="0"/>
                              <a:lumOff val="0"/>
                              <a:alphaOff val="0"/>
                            </a:srgbClr>
                          </a:solidFill>
                          <a:latin typeface="+mn-lt"/>
                          <a:ea typeface="+mn-ea"/>
                          <a:cs typeface="+mn-cs"/>
                        </a:rPr>
                        <a:t>使われるデータ、運用できるデータ</a:t>
                      </a:r>
                      <a:endParaRPr kumimoji="1" lang="en-US" altLang="ja-JP" sz="1600" b="0" kern="1200" dirty="0">
                        <a:solidFill>
                          <a:srgbClr val="000000">
                            <a:hueOff val="0"/>
                            <a:satOff val="0"/>
                            <a:lumOff val="0"/>
                            <a:alphaOff val="0"/>
                          </a:srgbClr>
                        </a:solidFill>
                        <a:latin typeface="+mn-lt"/>
                        <a:ea typeface="+mn-ea"/>
                        <a:cs typeface="+mn-cs"/>
                      </a:endParaRPr>
                    </a:p>
                    <a:p>
                      <a:pPr marL="268288" lvl="0" indent="-268288" algn="just" defTabSz="622300" rtl="0" eaLnBrk="1" latinLnBrk="0" hangingPunct="1">
                        <a:lnSpc>
                          <a:spcPct val="90000"/>
                        </a:lnSpc>
                        <a:spcBef>
                          <a:spcPct val="0"/>
                        </a:spcBef>
                        <a:spcAft>
                          <a:spcPct val="15000"/>
                        </a:spcAft>
                        <a:buClrTx/>
                        <a:buFont typeface="Webdings" panose="05030102010509060703" pitchFamily="18" charset="2"/>
                        <a:buChar char="8"/>
                      </a:pPr>
                      <a:r>
                        <a:rPr kumimoji="1" lang="ja-JP" altLang="en-US" sz="1600" b="1" kern="1200" dirty="0">
                          <a:solidFill>
                            <a:srgbClr val="000000">
                              <a:hueOff val="0"/>
                              <a:satOff val="0"/>
                              <a:lumOff val="0"/>
                              <a:alphaOff val="0"/>
                            </a:srgbClr>
                          </a:solidFill>
                          <a:latin typeface="+mn-lt"/>
                          <a:ea typeface="+mn-ea"/>
                          <a:cs typeface="+mn-cs"/>
                        </a:rPr>
                        <a:t>官民連携の検討体制</a:t>
                      </a:r>
                      <a:r>
                        <a:rPr kumimoji="1" lang="ja-JP" altLang="en-US" sz="1600" b="0" kern="1200" dirty="0">
                          <a:solidFill>
                            <a:srgbClr val="000000">
                              <a:hueOff val="0"/>
                              <a:satOff val="0"/>
                              <a:lumOff val="0"/>
                              <a:alphaOff val="0"/>
                            </a:srgbClr>
                          </a:solidFill>
                          <a:latin typeface="+mn-lt"/>
                          <a:ea typeface="+mn-ea"/>
                          <a:cs typeface="+mn-cs"/>
                        </a:rPr>
                        <a:t>で協議</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268288" marR="0" lvl="0" indent="-268288" algn="just" defTabSz="622300" rtl="0" eaLnBrk="1" fontAlgn="auto" latinLnBrk="0" hangingPunct="1">
                        <a:lnSpc>
                          <a:spcPct val="90000"/>
                        </a:lnSpc>
                        <a:spcBef>
                          <a:spcPct val="0"/>
                        </a:spcBef>
                        <a:spcAft>
                          <a:spcPct val="15000"/>
                        </a:spcAft>
                        <a:buClrTx/>
                        <a:buSzTx/>
                        <a:buFont typeface="Webdings" panose="05030102010509060703" pitchFamily="18" charset="2"/>
                        <a:buChar char="8"/>
                        <a:tabLst/>
                        <a:defRPr/>
                      </a:pPr>
                      <a:r>
                        <a:rPr kumimoji="1" lang="ja-JP" altLang="en-US" sz="1600" b="0" kern="1200" dirty="0">
                          <a:solidFill>
                            <a:srgbClr val="000000">
                              <a:hueOff val="0"/>
                              <a:satOff val="0"/>
                              <a:lumOff val="0"/>
                              <a:alphaOff val="0"/>
                            </a:srgbClr>
                          </a:solidFill>
                          <a:latin typeface="+mn-lt"/>
                          <a:ea typeface="+mn-ea"/>
                          <a:cs typeface="+mn-cs"/>
                        </a:rPr>
                        <a:t>データ利用者</a:t>
                      </a:r>
                      <a:r>
                        <a:rPr kumimoji="1" lang="en-US" altLang="ja-JP" sz="1600" b="0" kern="1200" dirty="0">
                          <a:solidFill>
                            <a:srgbClr val="000000">
                              <a:hueOff val="0"/>
                              <a:satOff val="0"/>
                              <a:lumOff val="0"/>
                              <a:alphaOff val="0"/>
                            </a:srgbClr>
                          </a:solidFill>
                          <a:latin typeface="+mn-lt"/>
                          <a:ea typeface="+mn-ea"/>
                          <a:cs typeface="+mn-cs"/>
                        </a:rPr>
                        <a:t>(</a:t>
                      </a:r>
                      <a:r>
                        <a:rPr kumimoji="1" lang="ja-JP" altLang="en-US" sz="1600" b="0" kern="1200" dirty="0">
                          <a:solidFill>
                            <a:srgbClr val="000000">
                              <a:hueOff val="0"/>
                              <a:satOff val="0"/>
                              <a:lumOff val="0"/>
                              <a:alphaOff val="0"/>
                            </a:srgbClr>
                          </a:solidFill>
                          <a:latin typeface="+mn-lt"/>
                          <a:ea typeface="+mn-ea"/>
                          <a:cs typeface="+mn-cs"/>
                        </a:rPr>
                        <a:t>アプリ・サービス提供者</a:t>
                      </a:r>
                      <a:r>
                        <a:rPr kumimoji="1" lang="en-US" altLang="ja-JP" sz="1600" b="0" kern="1200" dirty="0">
                          <a:solidFill>
                            <a:srgbClr val="000000">
                              <a:hueOff val="0"/>
                              <a:satOff val="0"/>
                              <a:lumOff val="0"/>
                              <a:alphaOff val="0"/>
                            </a:srgbClr>
                          </a:solidFill>
                          <a:latin typeface="+mn-lt"/>
                          <a:ea typeface="+mn-ea"/>
                          <a:cs typeface="+mn-cs"/>
                        </a:rPr>
                        <a:t>)</a:t>
                      </a:r>
                      <a:r>
                        <a:rPr kumimoji="1" lang="ja-JP" altLang="en-US" sz="1600" b="0" kern="1200" dirty="0">
                          <a:solidFill>
                            <a:srgbClr val="000000">
                              <a:hueOff val="0"/>
                              <a:satOff val="0"/>
                              <a:lumOff val="0"/>
                              <a:alphaOff val="0"/>
                            </a:srgbClr>
                          </a:solidFill>
                          <a:latin typeface="+mn-lt"/>
                          <a:ea typeface="+mn-ea"/>
                          <a:cs typeface="+mn-cs"/>
                        </a:rPr>
                        <a:t>のニーズを反映したテーマ設定</a:t>
                      </a:r>
                    </a:p>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r>
                        <a:rPr kumimoji="1" lang="ja-JP" altLang="en-US" sz="1600" b="1" kern="1200" dirty="0">
                          <a:solidFill>
                            <a:srgbClr val="000000">
                              <a:hueOff val="0"/>
                              <a:satOff val="0"/>
                              <a:lumOff val="0"/>
                              <a:alphaOff val="0"/>
                            </a:srgbClr>
                          </a:solidFill>
                          <a:latin typeface="+mn-lt"/>
                          <a:ea typeface="+mn-ea"/>
                          <a:cs typeface="+mn-cs"/>
                        </a:rPr>
                        <a:t>データ保有者・作成者の意見をフィードバック</a:t>
                      </a:r>
                    </a:p>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r>
                        <a:rPr kumimoji="1" lang="en-US" altLang="ja-JP" sz="1600" b="0" kern="1200" dirty="0">
                          <a:solidFill>
                            <a:srgbClr val="000000">
                              <a:hueOff val="0"/>
                              <a:satOff val="0"/>
                              <a:lumOff val="0"/>
                              <a:alphaOff val="0"/>
                            </a:srgbClr>
                          </a:solidFill>
                          <a:latin typeface="+mn-lt"/>
                          <a:ea typeface="+mn-ea"/>
                          <a:cs typeface="+mn-cs"/>
                        </a:rPr>
                        <a:t>5</a:t>
                      </a:r>
                      <a:r>
                        <a:rPr kumimoji="1" lang="ja-JP" altLang="en-US" sz="1600" b="0" kern="1200" dirty="0">
                          <a:solidFill>
                            <a:srgbClr val="000000">
                              <a:hueOff val="0"/>
                              <a:satOff val="0"/>
                              <a:lumOff val="0"/>
                              <a:alphaOff val="0"/>
                            </a:srgbClr>
                          </a:solidFill>
                          <a:latin typeface="+mn-lt"/>
                          <a:ea typeface="+mn-ea"/>
                          <a:cs typeface="+mn-cs"/>
                        </a:rPr>
                        <a:t>テーマ・</a:t>
                      </a:r>
                      <a:r>
                        <a:rPr kumimoji="1" lang="en-US" altLang="ja-JP" sz="1600" b="0" kern="1200" dirty="0">
                          <a:solidFill>
                            <a:srgbClr val="000000">
                              <a:hueOff val="0"/>
                              <a:satOff val="0"/>
                              <a:lumOff val="0"/>
                              <a:alphaOff val="0"/>
                            </a:srgbClr>
                          </a:solidFill>
                          <a:latin typeface="+mn-lt"/>
                          <a:ea typeface="+mn-ea"/>
                          <a:cs typeface="+mn-cs"/>
                        </a:rPr>
                        <a:t>10</a:t>
                      </a:r>
                      <a:r>
                        <a:rPr kumimoji="1" lang="ja-JP" altLang="en-US" sz="1600" b="0" kern="1200" dirty="0">
                          <a:solidFill>
                            <a:srgbClr val="000000">
                              <a:hueOff val="0"/>
                              <a:satOff val="0"/>
                              <a:lumOff val="0"/>
                              <a:alphaOff val="0"/>
                            </a:srgbClr>
                          </a:solidFill>
                          <a:latin typeface="+mn-lt"/>
                          <a:ea typeface="+mn-ea"/>
                          <a:cs typeface="+mn-cs"/>
                        </a:rPr>
                        <a:t>の共通データセットを選定</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r>
                        <a:rPr kumimoji="1" lang="ja-JP" altLang="en-US" sz="1600" b="1" kern="1200" dirty="0">
                          <a:solidFill>
                            <a:srgbClr val="000000">
                              <a:hueOff val="0"/>
                              <a:satOff val="0"/>
                              <a:lumOff val="0"/>
                              <a:alphaOff val="0"/>
                            </a:srgbClr>
                          </a:solidFill>
                          <a:latin typeface="+mn-lt"/>
                          <a:ea typeface="+mn-ea"/>
                          <a:cs typeface="+mn-cs"/>
                        </a:rPr>
                        <a:t>ニーズが高く、かつ運用可能なデータ項目を検討</a:t>
                      </a:r>
                      <a:endParaRPr kumimoji="1" lang="en-US" altLang="ja-JP" sz="1600" b="1" kern="1200" dirty="0">
                        <a:solidFill>
                          <a:srgbClr val="000000">
                            <a:hueOff val="0"/>
                            <a:satOff val="0"/>
                            <a:lumOff val="0"/>
                            <a:alphaOff val="0"/>
                          </a:srgbClr>
                        </a:solidFill>
                        <a:latin typeface="+mn-lt"/>
                        <a:ea typeface="+mn-ea"/>
                        <a:cs typeface="+mn-cs"/>
                      </a:endParaRPr>
                    </a:p>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r>
                        <a:rPr kumimoji="1" lang="ja-JP" altLang="en-US" sz="1600" b="0" kern="1200" dirty="0">
                          <a:solidFill>
                            <a:srgbClr val="000000">
                              <a:hueOff val="0"/>
                              <a:satOff val="0"/>
                              <a:lumOff val="0"/>
                              <a:alphaOff val="0"/>
                            </a:srgbClr>
                          </a:solidFill>
                          <a:latin typeface="+mn-lt"/>
                          <a:ea typeface="+mn-ea"/>
                          <a:cs typeface="+mn-cs"/>
                        </a:rPr>
                        <a:t>データ項目定義を共通フォーマットにとりまとめ</a:t>
                      </a:r>
                      <a:endParaRPr kumimoji="1" lang="en-US" altLang="ja-JP" sz="1600" b="0" kern="1200" dirty="0">
                        <a:solidFill>
                          <a:srgbClr val="000000">
                            <a:hueOff val="0"/>
                            <a:satOff val="0"/>
                            <a:lumOff val="0"/>
                            <a:alphaOff val="0"/>
                          </a:srgbClr>
                        </a:solidFill>
                        <a:latin typeface="+mn-lt"/>
                        <a:ea typeface="+mn-ea"/>
                        <a:cs typeface="+mn-cs"/>
                      </a:endParaRPr>
                    </a:p>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r>
                        <a:rPr kumimoji="1" lang="ja-JP" altLang="en-US" sz="1600" b="0" kern="1200" dirty="0">
                          <a:solidFill>
                            <a:srgbClr val="000000">
                              <a:hueOff val="0"/>
                              <a:satOff val="0"/>
                              <a:lumOff val="0"/>
                              <a:alphaOff val="0"/>
                            </a:srgbClr>
                          </a:solidFill>
                          <a:latin typeface="+mn-lt"/>
                          <a:ea typeface="+mn-ea"/>
                          <a:cs typeface="+mn-cs"/>
                        </a:rPr>
                        <a:t>データ項目ごとに</a:t>
                      </a:r>
                      <a:r>
                        <a:rPr kumimoji="1" lang="en-US" altLang="ja-JP" sz="1600" b="0" kern="1200" dirty="0">
                          <a:solidFill>
                            <a:srgbClr val="000000">
                              <a:hueOff val="0"/>
                              <a:satOff val="0"/>
                              <a:lumOff val="0"/>
                              <a:alphaOff val="0"/>
                            </a:srgbClr>
                          </a:solidFill>
                          <a:latin typeface="+mn-lt"/>
                          <a:ea typeface="+mn-ea"/>
                          <a:cs typeface="+mn-cs"/>
                        </a:rPr>
                        <a:t>IMI</a:t>
                      </a:r>
                      <a:r>
                        <a:rPr kumimoji="1" lang="ja-JP" altLang="en-US" sz="1600" b="0" kern="1200" dirty="0">
                          <a:solidFill>
                            <a:srgbClr val="000000">
                              <a:hueOff val="0"/>
                              <a:satOff val="0"/>
                              <a:lumOff val="0"/>
                              <a:alphaOff val="0"/>
                            </a:srgbClr>
                          </a:solidFill>
                          <a:latin typeface="+mn-lt"/>
                          <a:ea typeface="+mn-ea"/>
                          <a:cs typeface="+mn-cs"/>
                        </a:rPr>
                        <a:t>コア語彙との対応を整理</a:t>
                      </a:r>
                      <a:endParaRPr kumimoji="1" lang="en-US" altLang="ja-JP" sz="1600" b="0" kern="1200" dirty="0">
                        <a:solidFill>
                          <a:srgbClr val="000000">
                            <a:hueOff val="0"/>
                            <a:satOff val="0"/>
                            <a:lumOff val="0"/>
                            <a:alphaOff val="0"/>
                          </a:srgbClr>
                        </a:solidFill>
                        <a:latin typeface="+mn-lt"/>
                        <a:ea typeface="+mn-ea"/>
                        <a:cs typeface="+mn-cs"/>
                      </a:endParaRPr>
                    </a:p>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r>
                        <a:rPr kumimoji="1" lang="en-US" altLang="ja-JP" sz="1600" b="0" kern="1200" dirty="0">
                          <a:solidFill>
                            <a:srgbClr val="000000">
                              <a:hueOff val="0"/>
                              <a:satOff val="0"/>
                              <a:lumOff val="0"/>
                              <a:alphaOff val="0"/>
                            </a:srgbClr>
                          </a:solidFill>
                          <a:latin typeface="+mn-lt"/>
                          <a:ea typeface="+mn-ea"/>
                          <a:cs typeface="+mn-cs"/>
                        </a:rPr>
                        <a:t>IMI</a:t>
                      </a:r>
                      <a:r>
                        <a:rPr kumimoji="1" lang="ja-JP" altLang="en-US" sz="1600" b="0" kern="1200" dirty="0">
                          <a:solidFill>
                            <a:srgbClr val="000000">
                              <a:hueOff val="0"/>
                              <a:satOff val="0"/>
                              <a:lumOff val="0"/>
                              <a:alphaOff val="0"/>
                            </a:srgbClr>
                          </a:solidFill>
                          <a:latin typeface="+mn-lt"/>
                          <a:ea typeface="+mn-ea"/>
                          <a:cs typeface="+mn-cs"/>
                        </a:rPr>
                        <a:t>コア語彙が対応しないデータ項目について、応用語彙を設定</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r>
                        <a:rPr kumimoji="1" lang="en-US" altLang="ja-JP" sz="1600" b="0" kern="1200" dirty="0">
                          <a:solidFill>
                            <a:srgbClr val="000000">
                              <a:hueOff val="0"/>
                              <a:satOff val="0"/>
                              <a:lumOff val="0"/>
                              <a:alphaOff val="0"/>
                            </a:srgbClr>
                          </a:solidFill>
                          <a:latin typeface="+mn-lt"/>
                          <a:ea typeface="+mn-ea"/>
                          <a:cs typeface="+mn-cs"/>
                        </a:rPr>
                        <a:t>WG</a:t>
                      </a:r>
                      <a:r>
                        <a:rPr kumimoji="1" lang="ja-JP" altLang="en-US" sz="1600" b="0" kern="1200" dirty="0">
                          <a:solidFill>
                            <a:srgbClr val="000000">
                              <a:hueOff val="0"/>
                              <a:satOff val="0"/>
                              <a:lumOff val="0"/>
                              <a:alphaOff val="0"/>
                            </a:srgbClr>
                          </a:solidFill>
                          <a:latin typeface="+mn-lt"/>
                          <a:ea typeface="+mn-ea"/>
                          <a:cs typeface="+mn-cs"/>
                        </a:rPr>
                        <a:t>に参加しなかった自治体を含め、共通フォーマットに基づく</a:t>
                      </a:r>
                      <a:r>
                        <a:rPr kumimoji="1" lang="en-US" altLang="ja-JP" sz="1600" b="0" kern="1200" dirty="0">
                          <a:solidFill>
                            <a:srgbClr val="000000">
                              <a:hueOff val="0"/>
                              <a:satOff val="0"/>
                              <a:lumOff val="0"/>
                              <a:alphaOff val="0"/>
                            </a:srgbClr>
                          </a:solidFill>
                          <a:latin typeface="+mn-lt"/>
                          <a:ea typeface="+mn-ea"/>
                          <a:cs typeface="+mn-cs"/>
                        </a:rPr>
                        <a:t>Excel</a:t>
                      </a:r>
                      <a:r>
                        <a:rPr kumimoji="1" lang="ja-JP" altLang="en-US" sz="1600" b="0" kern="1200" dirty="0">
                          <a:solidFill>
                            <a:srgbClr val="000000">
                              <a:hueOff val="0"/>
                              <a:satOff val="0"/>
                              <a:lumOff val="0"/>
                              <a:alphaOff val="0"/>
                            </a:srgbClr>
                          </a:solidFill>
                          <a:latin typeface="+mn-lt"/>
                          <a:ea typeface="+mn-ea"/>
                          <a:cs typeface="+mn-cs"/>
                        </a:rPr>
                        <a:t>や</a:t>
                      </a:r>
                      <a:r>
                        <a:rPr kumimoji="1" lang="en-US" altLang="ja-JP" sz="1600" b="0" kern="1200" dirty="0">
                          <a:solidFill>
                            <a:srgbClr val="000000">
                              <a:hueOff val="0"/>
                              <a:satOff val="0"/>
                              <a:lumOff val="0"/>
                              <a:alphaOff val="0"/>
                            </a:srgbClr>
                          </a:solidFill>
                          <a:latin typeface="+mn-lt"/>
                          <a:ea typeface="+mn-ea"/>
                          <a:cs typeface="+mn-cs"/>
                        </a:rPr>
                        <a:t>CSV</a:t>
                      </a:r>
                      <a:r>
                        <a:rPr kumimoji="1" lang="ja-JP" altLang="en-US" sz="1600" b="0" kern="1200" dirty="0">
                          <a:solidFill>
                            <a:srgbClr val="000000">
                              <a:hueOff val="0"/>
                              <a:satOff val="0"/>
                              <a:lumOff val="0"/>
                              <a:alphaOff val="0"/>
                            </a:srgbClr>
                          </a:solidFill>
                          <a:latin typeface="+mn-lt"/>
                          <a:ea typeface="+mn-ea"/>
                          <a:cs typeface="+mn-cs"/>
                        </a:rPr>
                        <a:t>でデータを作成</a:t>
                      </a:r>
                    </a:p>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r>
                        <a:rPr kumimoji="1" lang="ja-JP" altLang="en-US" sz="1600" b="0" kern="1200" dirty="0">
                          <a:solidFill>
                            <a:srgbClr val="000000">
                              <a:hueOff val="0"/>
                              <a:satOff val="0"/>
                              <a:lumOff val="0"/>
                              <a:alphaOff val="0"/>
                            </a:srgbClr>
                          </a:solidFill>
                          <a:latin typeface="+mn-lt"/>
                          <a:ea typeface="+mn-ea"/>
                          <a:cs typeface="+mn-cs"/>
                        </a:rPr>
                        <a:t>公開システムへ参加自治体が直接データセットを登録</a:t>
                      </a:r>
                    </a:p>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r>
                        <a:rPr kumimoji="1" lang="ja-JP" altLang="en-US" sz="1600" b="0" kern="1200" dirty="0">
                          <a:solidFill>
                            <a:srgbClr val="000000">
                              <a:hueOff val="0"/>
                              <a:satOff val="0"/>
                              <a:lumOff val="0"/>
                              <a:alphaOff val="0"/>
                            </a:srgbClr>
                          </a:solidFill>
                          <a:latin typeface="+mn-lt"/>
                          <a:ea typeface="+mn-ea"/>
                          <a:cs typeface="+mn-cs"/>
                        </a:rPr>
                        <a:t>「県民サービスプラットフォーム」及びアプリ開発での公開データ活用</a:t>
                      </a:r>
                    </a:p>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r>
                        <a:rPr kumimoji="1" lang="ja-JP" altLang="en-US" sz="1600" b="0" kern="1200" dirty="0">
                          <a:solidFill>
                            <a:srgbClr val="000000">
                              <a:hueOff val="0"/>
                              <a:satOff val="0"/>
                              <a:lumOff val="0"/>
                              <a:alphaOff val="0"/>
                            </a:srgbClr>
                          </a:solidFill>
                          <a:latin typeface="+mn-lt"/>
                          <a:ea typeface="+mn-ea"/>
                          <a:cs typeface="+mn-cs"/>
                        </a:rPr>
                        <a:t> </a:t>
                      </a:r>
                      <a:r>
                        <a:rPr kumimoji="1" lang="en-US" altLang="ja-JP" sz="1600" b="0" kern="1200" dirty="0">
                          <a:solidFill>
                            <a:srgbClr val="000000">
                              <a:hueOff val="0"/>
                              <a:satOff val="0"/>
                              <a:lumOff val="0"/>
                              <a:alphaOff val="0"/>
                            </a:srgbClr>
                          </a:solidFill>
                          <a:latin typeface="+mn-lt"/>
                          <a:ea typeface="+mn-ea"/>
                          <a:cs typeface="+mn-cs"/>
                        </a:rPr>
                        <a:t>WG</a:t>
                      </a:r>
                      <a:r>
                        <a:rPr kumimoji="1" lang="ja-JP" altLang="en-US" sz="1600" b="0" kern="1200" dirty="0">
                          <a:solidFill>
                            <a:srgbClr val="000000">
                              <a:hueOff val="0"/>
                              <a:satOff val="0"/>
                              <a:lumOff val="0"/>
                              <a:alphaOff val="0"/>
                            </a:srgbClr>
                          </a:solidFill>
                          <a:latin typeface="+mn-lt"/>
                          <a:ea typeface="+mn-ea"/>
                          <a:cs typeface="+mn-cs"/>
                        </a:rPr>
                        <a:t>参加企業を皮切りに、データ公開時から民間でのデータ活用開始</a:t>
                      </a:r>
                    </a:p>
                    <a:p>
                      <a:pPr marL="268288" lvl="0" indent="-268288" algn="just" defTabSz="622300" rtl="0" eaLnBrk="1" latinLnBrk="0" hangingPunct="1">
                        <a:lnSpc>
                          <a:spcPct val="90000"/>
                        </a:lnSpc>
                        <a:spcBef>
                          <a:spcPct val="0"/>
                        </a:spcBef>
                        <a:spcAft>
                          <a:spcPct val="15000"/>
                        </a:spcAft>
                        <a:buFont typeface="Webdings" panose="05030102010509060703" pitchFamily="18" charset="2"/>
                        <a:buChar char="8"/>
                      </a:pPr>
                      <a:endParaRPr kumimoji="1" lang="ja-JP" altLang="en-US" sz="1600" b="0" kern="1200" dirty="0">
                        <a:solidFill>
                          <a:srgbClr val="000000">
                            <a:hueOff val="0"/>
                            <a:satOff val="0"/>
                            <a:lumOff val="0"/>
                            <a:alphaOff val="0"/>
                          </a:srgbClr>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5437552"/>
                  </a:ext>
                </a:extLst>
              </a:tr>
            </a:tbl>
          </a:graphicData>
        </a:graphic>
      </p:graphicFrame>
      <p:sp>
        <p:nvSpPr>
          <p:cNvPr id="12" name="矢印: 五方向 11">
            <a:extLst>
              <a:ext uri="{FF2B5EF4-FFF2-40B4-BE49-F238E27FC236}">
                <a16:creationId xmlns:a16="http://schemas.microsoft.com/office/drawing/2014/main" id="{CBBC580B-6C7F-46BF-90AE-CD507E7B71BF}"/>
              </a:ext>
            </a:extLst>
          </p:cNvPr>
          <p:cNvSpPr/>
          <p:nvPr/>
        </p:nvSpPr>
        <p:spPr>
          <a:xfrm>
            <a:off x="329375" y="1522492"/>
            <a:ext cx="2232000" cy="720000"/>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solidFill>
                  <a:schemeClr val="tx1"/>
                </a:solidFill>
              </a:rPr>
              <a:t>0.</a:t>
            </a:r>
            <a:br>
              <a:rPr kumimoji="1" lang="en-US" altLang="ja-JP" sz="2800" dirty="0">
                <a:solidFill>
                  <a:schemeClr val="tx1"/>
                </a:solidFill>
              </a:rPr>
            </a:br>
            <a:r>
              <a:rPr kumimoji="1" lang="ja-JP" altLang="en-US" sz="1600" dirty="0">
                <a:solidFill>
                  <a:schemeClr val="tx1"/>
                </a:solidFill>
              </a:rPr>
              <a:t>ゴール設定</a:t>
            </a:r>
          </a:p>
        </p:txBody>
      </p:sp>
    </p:spTree>
    <p:extLst>
      <p:ext uri="{BB962C8B-B14F-4D97-AF65-F5344CB8AC3E}">
        <p14:creationId xmlns:p14="http://schemas.microsoft.com/office/powerpoint/2010/main" val="1328184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7D7618-7A02-4185-9DD7-A41534C4D425}"/>
              </a:ext>
            </a:extLst>
          </p:cNvPr>
          <p:cNvSpPr>
            <a:spLocks noGrp="1"/>
          </p:cNvSpPr>
          <p:nvPr>
            <p:ph type="title"/>
          </p:nvPr>
        </p:nvSpPr>
        <p:spPr/>
        <p:txBody>
          <a:bodyPr/>
          <a:lstStyle/>
          <a:p>
            <a:r>
              <a:rPr lang="ja-JP" altLang="en-US" dirty="0"/>
              <a:t>グループワークによるデータセット検討</a:t>
            </a:r>
            <a:endParaRPr kumimoji="1" lang="ja-JP" altLang="en-US" dirty="0"/>
          </a:p>
        </p:txBody>
      </p:sp>
      <p:sp>
        <p:nvSpPr>
          <p:cNvPr id="4" name="日付プレースホルダー 3">
            <a:extLst>
              <a:ext uri="{FF2B5EF4-FFF2-40B4-BE49-F238E27FC236}">
                <a16:creationId xmlns:a16="http://schemas.microsoft.com/office/drawing/2014/main" id="{67572991-029A-43B4-953E-761787BD8884}"/>
              </a:ext>
            </a:extLst>
          </p:cNvPr>
          <p:cNvSpPr>
            <a:spLocks noGrp="1"/>
          </p:cNvSpPr>
          <p:nvPr>
            <p:ph type="dt" sz="half" idx="10"/>
          </p:nvPr>
        </p:nvSpPr>
        <p:spPr/>
        <p:txBody>
          <a:bodyPr/>
          <a:lstStyle/>
          <a:p>
            <a:r>
              <a:rPr kumimoji="1" lang="en-US" altLang="ja-JP"/>
              <a:t>2018</a:t>
            </a:r>
            <a:r>
              <a:rPr kumimoji="1" lang="ja-JP" altLang="en-US"/>
              <a:t>年</a:t>
            </a:r>
            <a:r>
              <a:rPr kumimoji="1" lang="en-US" altLang="ja-JP"/>
              <a:t>1</a:t>
            </a:r>
            <a:r>
              <a:rPr kumimoji="1" lang="ja-JP" altLang="en-US"/>
              <a:t>月</a:t>
            </a:r>
            <a:r>
              <a:rPr kumimoji="1" lang="en-US" altLang="ja-JP"/>
              <a:t>29</a:t>
            </a:r>
            <a:r>
              <a:rPr kumimoji="1" lang="ja-JP" altLang="en-US"/>
              <a:t>日</a:t>
            </a:r>
          </a:p>
        </p:txBody>
      </p:sp>
      <p:sp>
        <p:nvSpPr>
          <p:cNvPr id="5" name="フッター プレースホルダー 4">
            <a:extLst>
              <a:ext uri="{FF2B5EF4-FFF2-40B4-BE49-F238E27FC236}">
                <a16:creationId xmlns:a16="http://schemas.microsoft.com/office/drawing/2014/main" id="{CEC5A5FD-25CE-4EFF-85FD-C2FCA59CC19E}"/>
              </a:ext>
            </a:extLst>
          </p:cNvPr>
          <p:cNvSpPr>
            <a:spLocks noGrp="1"/>
          </p:cNvSpPr>
          <p:nvPr>
            <p:ph type="ftr" sz="quarter" idx="11"/>
          </p:nvPr>
        </p:nvSpPr>
        <p:spPr/>
        <p:txBody>
          <a:bodyPr/>
          <a:lstStyle/>
          <a:p>
            <a:r>
              <a:rPr kumimoji="1" lang="zh-CN" altLang="en-US"/>
              <a:t>独立行政法人 情報処理推進機構　</a:t>
            </a:r>
            <a:r>
              <a:rPr kumimoji="1" lang="en-US" altLang="zh-CN"/>
              <a:t>https://imi.go.jp/</a:t>
            </a:r>
            <a:r>
              <a:rPr kumimoji="1" lang="zh-CN" altLang="en-US"/>
              <a:t>　</a:t>
            </a:r>
            <a:endParaRPr kumimoji="1" lang="ja-JP" altLang="en-US"/>
          </a:p>
        </p:txBody>
      </p:sp>
      <p:sp>
        <p:nvSpPr>
          <p:cNvPr id="6" name="スライド番号プレースホルダー 5">
            <a:extLst>
              <a:ext uri="{FF2B5EF4-FFF2-40B4-BE49-F238E27FC236}">
                <a16:creationId xmlns:a16="http://schemas.microsoft.com/office/drawing/2014/main" id="{226AFE72-54DE-453F-A3F9-21373FAD58B7}"/>
              </a:ext>
            </a:extLst>
          </p:cNvPr>
          <p:cNvSpPr>
            <a:spLocks noGrp="1"/>
          </p:cNvSpPr>
          <p:nvPr>
            <p:ph type="sldNum" sz="quarter" idx="12"/>
          </p:nvPr>
        </p:nvSpPr>
        <p:spPr/>
        <p:txBody>
          <a:bodyPr/>
          <a:lstStyle/>
          <a:p>
            <a:pPr>
              <a:defRPr/>
            </a:pPr>
            <a:fld id="{72E1A35B-16CC-4730-80DF-3ECA4D0A869B}" type="slidenum">
              <a:rPr lang="en-US" altLang="ja-JP" smtClean="0"/>
              <a:pPr>
                <a:defRPr/>
              </a:pPr>
              <a:t>36</a:t>
            </a:fld>
            <a:endParaRPr lang="en-US" altLang="ja-JP"/>
          </a:p>
        </p:txBody>
      </p:sp>
      <p:pic>
        <p:nvPicPr>
          <p:cNvPr id="19" name="コンテンツ プレースホルダー 16">
            <a:extLst>
              <a:ext uri="{FF2B5EF4-FFF2-40B4-BE49-F238E27FC236}">
                <a16:creationId xmlns:a16="http://schemas.microsoft.com/office/drawing/2014/main" id="{2F1CD267-4650-4D6A-9108-4F8CDF545D3F}"/>
              </a:ext>
            </a:extLst>
          </p:cNvPr>
          <p:cNvPicPr>
            <a:picLocks noGrp="1" noChangeAspect="1"/>
          </p:cNvPicPr>
          <p:nvPr>
            <p:ph idx="1"/>
          </p:nvPr>
        </p:nvPicPr>
        <p:blipFill rotWithShape="1">
          <a:blip r:embed="rId3"/>
          <a:srcRect l="20285" t="12871" r="34769" b="14570"/>
          <a:stretch/>
        </p:blipFill>
        <p:spPr>
          <a:xfrm>
            <a:off x="1702316" y="914400"/>
            <a:ext cx="6050518" cy="5494338"/>
          </a:xfrm>
          <a:prstGeom prst="rect">
            <a:avLst/>
          </a:prstGeom>
          <a:ln>
            <a:solidFill>
              <a:schemeClr val="bg1">
                <a:lumMod val="85000"/>
              </a:schemeClr>
            </a:solidFill>
          </a:ln>
        </p:spPr>
      </p:pic>
      <p:sp>
        <p:nvSpPr>
          <p:cNvPr id="20" name="正方形/長方形 19">
            <a:extLst>
              <a:ext uri="{FF2B5EF4-FFF2-40B4-BE49-F238E27FC236}">
                <a16:creationId xmlns:a16="http://schemas.microsoft.com/office/drawing/2014/main" id="{DBBC0C9A-8A3F-4B59-8703-0DAA45A53481}"/>
              </a:ext>
            </a:extLst>
          </p:cNvPr>
          <p:cNvSpPr/>
          <p:nvPr/>
        </p:nvSpPr>
        <p:spPr>
          <a:xfrm>
            <a:off x="1926336" y="1808402"/>
            <a:ext cx="1080000" cy="468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9B5BD9B-3339-47F1-A3EC-F03D76C1D274}"/>
              </a:ext>
            </a:extLst>
          </p:cNvPr>
          <p:cNvSpPr/>
          <p:nvPr/>
        </p:nvSpPr>
        <p:spPr>
          <a:xfrm>
            <a:off x="1926336" y="2942020"/>
            <a:ext cx="1080000" cy="468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8C566CB-D81F-4879-9B44-246599DEE60C}"/>
              </a:ext>
            </a:extLst>
          </p:cNvPr>
          <p:cNvSpPr/>
          <p:nvPr/>
        </p:nvSpPr>
        <p:spPr>
          <a:xfrm>
            <a:off x="1926336" y="3725181"/>
            <a:ext cx="1080000" cy="468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554D23C-AA8E-42CC-BD4F-E75A9932D789}"/>
              </a:ext>
            </a:extLst>
          </p:cNvPr>
          <p:cNvSpPr txBox="1"/>
          <p:nvPr/>
        </p:nvSpPr>
        <p:spPr>
          <a:xfrm>
            <a:off x="6884737" y="2486690"/>
            <a:ext cx="195446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Clr>
                <a:schemeClr val="accent2"/>
              </a:buClr>
            </a:pPr>
            <a:r>
              <a:rPr lang="ja-JP" altLang="en-US" dirty="0"/>
              <a:t>既存データ有無などの制約を設けずにアイディア出し</a:t>
            </a:r>
            <a:endParaRPr kumimoji="1" lang="ja-JP" altLang="en-US" dirty="0"/>
          </a:p>
        </p:txBody>
      </p:sp>
      <p:cxnSp>
        <p:nvCxnSpPr>
          <p:cNvPr id="25" name="直線コネクタ 24">
            <a:extLst>
              <a:ext uri="{FF2B5EF4-FFF2-40B4-BE49-F238E27FC236}">
                <a16:creationId xmlns:a16="http://schemas.microsoft.com/office/drawing/2014/main" id="{5314E5B1-0D08-45D7-B916-C422CA8428AE}"/>
              </a:ext>
            </a:extLst>
          </p:cNvPr>
          <p:cNvCxnSpPr>
            <a:stCxn id="20" idx="3"/>
            <a:endCxn id="23" idx="1"/>
          </p:cNvCxnSpPr>
          <p:nvPr/>
        </p:nvCxnSpPr>
        <p:spPr>
          <a:xfrm>
            <a:off x="3006336" y="2042402"/>
            <a:ext cx="3878401" cy="905953"/>
          </a:xfrm>
          <a:prstGeom prst="line">
            <a:avLst/>
          </a:prstGeom>
        </p:spPr>
        <p:style>
          <a:lnRef idx="2">
            <a:schemeClr val="accent2"/>
          </a:lnRef>
          <a:fillRef idx="1">
            <a:schemeClr val="lt1"/>
          </a:fillRef>
          <a:effectRef idx="0">
            <a:schemeClr val="accent2"/>
          </a:effectRef>
          <a:fontRef idx="minor">
            <a:schemeClr val="dk1"/>
          </a:fontRef>
        </p:style>
      </p:cxnSp>
      <p:cxnSp>
        <p:nvCxnSpPr>
          <p:cNvPr id="26" name="直線コネクタ 25">
            <a:extLst>
              <a:ext uri="{FF2B5EF4-FFF2-40B4-BE49-F238E27FC236}">
                <a16:creationId xmlns:a16="http://schemas.microsoft.com/office/drawing/2014/main" id="{EC47F63A-CCFC-457B-8287-49AC8E9AD7C8}"/>
              </a:ext>
            </a:extLst>
          </p:cNvPr>
          <p:cNvCxnSpPr>
            <a:stCxn id="22" idx="3"/>
            <a:endCxn id="23" idx="1"/>
          </p:cNvCxnSpPr>
          <p:nvPr/>
        </p:nvCxnSpPr>
        <p:spPr>
          <a:xfrm flipV="1">
            <a:off x="3006336" y="2948355"/>
            <a:ext cx="3878401" cy="1010826"/>
          </a:xfrm>
          <a:prstGeom prst="line">
            <a:avLst/>
          </a:prstGeom>
        </p:spPr>
        <p:style>
          <a:lnRef idx="2">
            <a:schemeClr val="accent2"/>
          </a:lnRef>
          <a:fillRef idx="1">
            <a:schemeClr val="lt1"/>
          </a:fillRef>
          <a:effectRef idx="0">
            <a:schemeClr val="accent2"/>
          </a:effectRef>
          <a:fontRef idx="minor">
            <a:schemeClr val="dk1"/>
          </a:fontRef>
        </p:style>
      </p:cxnSp>
      <p:cxnSp>
        <p:nvCxnSpPr>
          <p:cNvPr id="29" name="直線コネクタ 28">
            <a:extLst>
              <a:ext uri="{FF2B5EF4-FFF2-40B4-BE49-F238E27FC236}">
                <a16:creationId xmlns:a16="http://schemas.microsoft.com/office/drawing/2014/main" id="{6B4F6848-291D-49ED-A7AB-E7882B884FB7}"/>
              </a:ext>
            </a:extLst>
          </p:cNvPr>
          <p:cNvCxnSpPr>
            <a:stCxn id="15" idx="2"/>
            <a:endCxn id="21" idx="1"/>
          </p:cNvCxnSpPr>
          <p:nvPr/>
        </p:nvCxnSpPr>
        <p:spPr>
          <a:xfrm>
            <a:off x="1095409" y="3007096"/>
            <a:ext cx="830927" cy="168924"/>
          </a:xfrm>
          <a:prstGeom prst="line">
            <a:avLst/>
          </a:prstGeom>
        </p:spPr>
        <p:style>
          <a:lnRef idx="2">
            <a:schemeClr val="accent2"/>
          </a:lnRef>
          <a:fillRef idx="1">
            <a:schemeClr val="lt1"/>
          </a:fillRef>
          <a:effectRef idx="0">
            <a:schemeClr val="accent2"/>
          </a:effectRef>
          <a:fontRef idx="minor">
            <a:schemeClr val="dk1"/>
          </a:fontRef>
        </p:style>
      </p:cxnSp>
      <p:sp>
        <p:nvSpPr>
          <p:cNvPr id="15" name="テキスト ボックス 14">
            <a:extLst>
              <a:ext uri="{FF2B5EF4-FFF2-40B4-BE49-F238E27FC236}">
                <a16:creationId xmlns:a16="http://schemas.microsoft.com/office/drawing/2014/main" id="{0BD71DF7-F5C4-48DC-B048-15CA91ABC7E0}"/>
              </a:ext>
            </a:extLst>
          </p:cNvPr>
          <p:cNvSpPr txBox="1"/>
          <p:nvPr/>
        </p:nvSpPr>
        <p:spPr>
          <a:xfrm>
            <a:off x="118177" y="2083766"/>
            <a:ext cx="195446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Clr>
                <a:schemeClr val="accent2"/>
              </a:buClr>
            </a:pPr>
            <a:r>
              <a:rPr lang="ja-JP" altLang="en-US" dirty="0"/>
              <a:t>想定活用先を起点に、どんなデータが有益か検討</a:t>
            </a:r>
            <a:endParaRPr kumimoji="1" lang="ja-JP" altLang="en-US" dirty="0"/>
          </a:p>
        </p:txBody>
      </p:sp>
      <p:grpSp>
        <p:nvGrpSpPr>
          <p:cNvPr id="16" name="グループ化 15">
            <a:extLst>
              <a:ext uri="{FF2B5EF4-FFF2-40B4-BE49-F238E27FC236}">
                <a16:creationId xmlns:a16="http://schemas.microsoft.com/office/drawing/2014/main" id="{694758A3-FFA5-43A8-8DA6-5F872F7CADAA}"/>
              </a:ext>
            </a:extLst>
          </p:cNvPr>
          <p:cNvGrpSpPr>
            <a:grpSpLocks noChangeAspect="1"/>
          </p:cNvGrpSpPr>
          <p:nvPr/>
        </p:nvGrpSpPr>
        <p:grpSpPr>
          <a:xfrm>
            <a:off x="4198859" y="36374"/>
            <a:ext cx="3983115" cy="331926"/>
            <a:chOff x="329375" y="1050744"/>
            <a:chExt cx="8640000" cy="720000"/>
          </a:xfrm>
        </p:grpSpPr>
        <p:sp>
          <p:nvSpPr>
            <p:cNvPr id="17" name="矢印: 五方向 16">
              <a:extLst>
                <a:ext uri="{FF2B5EF4-FFF2-40B4-BE49-F238E27FC236}">
                  <a16:creationId xmlns:a16="http://schemas.microsoft.com/office/drawing/2014/main" id="{5B55481A-9FB5-4D6C-90E7-8EAB57594317}"/>
                </a:ext>
              </a:extLst>
            </p:cNvPr>
            <p:cNvSpPr/>
            <p:nvPr/>
          </p:nvSpPr>
          <p:spPr>
            <a:xfrm>
              <a:off x="6737375" y="1050744"/>
              <a:ext cx="2232000" cy="720000"/>
            </a:xfrm>
            <a:prstGeom prst="homePlat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3.</a:t>
              </a:r>
              <a:r>
                <a:rPr kumimoji="1" lang="ja-JP" altLang="en-US" sz="900" dirty="0">
                  <a:solidFill>
                    <a:schemeClr val="tx1"/>
                  </a:solidFill>
                </a:rPr>
                <a:t>データ作成・公開</a:t>
              </a:r>
            </a:p>
          </p:txBody>
        </p:sp>
        <p:sp>
          <p:nvSpPr>
            <p:cNvPr id="18" name="矢印: 五方向 17">
              <a:extLst>
                <a:ext uri="{FF2B5EF4-FFF2-40B4-BE49-F238E27FC236}">
                  <a16:creationId xmlns:a16="http://schemas.microsoft.com/office/drawing/2014/main" id="{07F09932-28AE-42DB-8D53-5ED526474587}"/>
                </a:ext>
              </a:extLst>
            </p:cNvPr>
            <p:cNvSpPr/>
            <p:nvPr/>
          </p:nvSpPr>
          <p:spPr>
            <a:xfrm>
              <a:off x="4601375" y="1050744"/>
              <a:ext cx="2232000" cy="720000"/>
            </a:xfrm>
            <a:prstGeom prst="homePlat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2.</a:t>
              </a:r>
              <a:r>
                <a:rPr kumimoji="1" lang="ja-JP" altLang="en-US" sz="900" dirty="0">
                  <a:solidFill>
                    <a:schemeClr val="tx1"/>
                  </a:solidFill>
                </a:rPr>
                <a:t>共通フォーマット策定</a:t>
              </a:r>
            </a:p>
          </p:txBody>
        </p:sp>
        <p:sp>
          <p:nvSpPr>
            <p:cNvPr id="24" name="矢印: 五方向 23">
              <a:extLst>
                <a:ext uri="{FF2B5EF4-FFF2-40B4-BE49-F238E27FC236}">
                  <a16:creationId xmlns:a16="http://schemas.microsoft.com/office/drawing/2014/main" id="{AD18213D-9E82-4548-A215-2ADE1FB7D4A3}"/>
                </a:ext>
              </a:extLst>
            </p:cNvPr>
            <p:cNvSpPr/>
            <p:nvPr/>
          </p:nvSpPr>
          <p:spPr>
            <a:xfrm>
              <a:off x="2465375" y="1050744"/>
              <a:ext cx="2232000" cy="7200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rPr>
                <a:t>1.</a:t>
              </a:r>
              <a:r>
                <a:rPr kumimoji="1" lang="ja-JP" altLang="en-US" sz="900" b="1" dirty="0">
                  <a:solidFill>
                    <a:schemeClr val="tx1"/>
                  </a:solidFill>
                </a:rPr>
                <a:t>データ選定</a:t>
              </a:r>
            </a:p>
          </p:txBody>
        </p:sp>
        <p:sp>
          <p:nvSpPr>
            <p:cNvPr id="27" name="矢印: 五方向 26">
              <a:extLst>
                <a:ext uri="{FF2B5EF4-FFF2-40B4-BE49-F238E27FC236}">
                  <a16:creationId xmlns:a16="http://schemas.microsoft.com/office/drawing/2014/main" id="{A60781CC-A7FF-4F7A-B7BD-24B21AB9133E}"/>
                </a:ext>
              </a:extLst>
            </p:cNvPr>
            <p:cNvSpPr/>
            <p:nvPr/>
          </p:nvSpPr>
          <p:spPr>
            <a:xfrm>
              <a:off x="329375" y="1050744"/>
              <a:ext cx="2232000" cy="720000"/>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0.</a:t>
              </a:r>
              <a:r>
                <a:rPr kumimoji="1" lang="ja-JP" altLang="en-US" sz="900" dirty="0">
                  <a:solidFill>
                    <a:schemeClr val="tx1"/>
                  </a:solidFill>
                </a:rPr>
                <a:t>ゴール設定</a:t>
              </a:r>
            </a:p>
          </p:txBody>
        </p:sp>
      </p:grpSp>
    </p:spTree>
    <p:extLst>
      <p:ext uri="{BB962C8B-B14F-4D97-AF65-F5344CB8AC3E}">
        <p14:creationId xmlns:p14="http://schemas.microsoft.com/office/powerpoint/2010/main" val="3619838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363238-F615-4AE8-A38D-BB819B680343}"/>
              </a:ext>
            </a:extLst>
          </p:cNvPr>
          <p:cNvSpPr>
            <a:spLocks noGrp="1"/>
          </p:cNvSpPr>
          <p:nvPr>
            <p:ph type="title"/>
          </p:nvPr>
        </p:nvSpPr>
        <p:spPr/>
        <p:txBody>
          <a:bodyPr/>
          <a:lstStyle/>
          <a:p>
            <a:r>
              <a:rPr kumimoji="1" lang="en-US" altLang="ja-JP" dirty="0"/>
              <a:t>25</a:t>
            </a:r>
            <a:r>
              <a:rPr lang="ja-JP" altLang="en-US" dirty="0"/>
              <a:t>案から</a:t>
            </a:r>
            <a:r>
              <a:rPr lang="en-US" altLang="ja-JP" dirty="0"/>
              <a:t>10</a:t>
            </a:r>
            <a:r>
              <a:rPr lang="ja-JP" altLang="en-US" dirty="0"/>
              <a:t>データセットへの絞り込み</a:t>
            </a:r>
            <a:endParaRPr kumimoji="1" lang="ja-JP" altLang="en-US" dirty="0"/>
          </a:p>
        </p:txBody>
      </p:sp>
      <p:sp>
        <p:nvSpPr>
          <p:cNvPr id="14" name="コンテンツ プレースホルダー 13">
            <a:extLst>
              <a:ext uri="{FF2B5EF4-FFF2-40B4-BE49-F238E27FC236}">
                <a16:creationId xmlns:a16="http://schemas.microsoft.com/office/drawing/2014/main" id="{D1037A6B-A3A4-4AD7-9CFE-B7032D8B7C39}"/>
              </a:ext>
            </a:extLst>
          </p:cNvPr>
          <p:cNvSpPr>
            <a:spLocks noGrp="1"/>
          </p:cNvSpPr>
          <p:nvPr>
            <p:ph idx="1"/>
          </p:nvPr>
        </p:nvSpPr>
        <p:spPr/>
        <p:txBody>
          <a:bodyPr/>
          <a:lstStyle/>
          <a:p>
            <a:r>
              <a:rPr kumimoji="1" lang="ja-JP" altLang="en-US" dirty="0"/>
              <a:t>スコアリングによるデータセット評価</a:t>
            </a:r>
          </a:p>
        </p:txBody>
      </p:sp>
      <p:sp>
        <p:nvSpPr>
          <p:cNvPr id="4" name="日付プレースホルダー 3">
            <a:extLst>
              <a:ext uri="{FF2B5EF4-FFF2-40B4-BE49-F238E27FC236}">
                <a16:creationId xmlns:a16="http://schemas.microsoft.com/office/drawing/2014/main" id="{12EB99EF-F5D1-416C-A287-F90B14F549D9}"/>
              </a:ext>
            </a:extLst>
          </p:cNvPr>
          <p:cNvSpPr>
            <a:spLocks noGrp="1"/>
          </p:cNvSpPr>
          <p:nvPr>
            <p:ph type="dt" sz="half" idx="10"/>
          </p:nvPr>
        </p:nvSpPr>
        <p:spPr/>
        <p:txBody>
          <a:bodyPr/>
          <a:lstStyle/>
          <a:p>
            <a:r>
              <a:rPr kumimoji="1" lang="en-US" altLang="ja-JP"/>
              <a:t>2018</a:t>
            </a:r>
            <a:r>
              <a:rPr kumimoji="1" lang="ja-JP" altLang="en-US"/>
              <a:t>年</a:t>
            </a:r>
            <a:r>
              <a:rPr kumimoji="1" lang="en-US" altLang="ja-JP"/>
              <a:t>1</a:t>
            </a:r>
            <a:r>
              <a:rPr kumimoji="1" lang="ja-JP" altLang="en-US"/>
              <a:t>月</a:t>
            </a:r>
            <a:r>
              <a:rPr kumimoji="1" lang="en-US" altLang="ja-JP"/>
              <a:t>29</a:t>
            </a:r>
            <a:r>
              <a:rPr kumimoji="1" lang="ja-JP" altLang="en-US"/>
              <a:t>日</a:t>
            </a:r>
          </a:p>
        </p:txBody>
      </p:sp>
      <p:sp>
        <p:nvSpPr>
          <p:cNvPr id="5" name="フッター プレースホルダー 4">
            <a:extLst>
              <a:ext uri="{FF2B5EF4-FFF2-40B4-BE49-F238E27FC236}">
                <a16:creationId xmlns:a16="http://schemas.microsoft.com/office/drawing/2014/main" id="{CF4218A8-9778-4EB6-8873-DA6FB2B63AC1}"/>
              </a:ext>
            </a:extLst>
          </p:cNvPr>
          <p:cNvSpPr>
            <a:spLocks noGrp="1"/>
          </p:cNvSpPr>
          <p:nvPr>
            <p:ph type="ftr" sz="quarter" idx="11"/>
          </p:nvPr>
        </p:nvSpPr>
        <p:spPr/>
        <p:txBody>
          <a:bodyPr/>
          <a:lstStyle/>
          <a:p>
            <a:r>
              <a:rPr kumimoji="1" lang="zh-CN" altLang="en-US"/>
              <a:t>独立行政法人 情報処理推進機構　</a:t>
            </a:r>
            <a:r>
              <a:rPr kumimoji="1" lang="en-US" altLang="zh-CN"/>
              <a:t>https://imi.go.jp/</a:t>
            </a:r>
            <a:r>
              <a:rPr kumimoji="1" lang="zh-CN" altLang="en-US"/>
              <a:t>　</a:t>
            </a:r>
            <a:endParaRPr kumimoji="1" lang="ja-JP" altLang="en-US"/>
          </a:p>
        </p:txBody>
      </p:sp>
      <p:sp>
        <p:nvSpPr>
          <p:cNvPr id="6" name="スライド番号プレースホルダー 5">
            <a:extLst>
              <a:ext uri="{FF2B5EF4-FFF2-40B4-BE49-F238E27FC236}">
                <a16:creationId xmlns:a16="http://schemas.microsoft.com/office/drawing/2014/main" id="{46583D1A-641C-4CB6-BD08-66C544036AAD}"/>
              </a:ext>
            </a:extLst>
          </p:cNvPr>
          <p:cNvSpPr>
            <a:spLocks noGrp="1"/>
          </p:cNvSpPr>
          <p:nvPr>
            <p:ph type="sldNum" sz="quarter" idx="12"/>
          </p:nvPr>
        </p:nvSpPr>
        <p:spPr/>
        <p:txBody>
          <a:bodyPr/>
          <a:lstStyle/>
          <a:p>
            <a:pPr>
              <a:defRPr/>
            </a:pPr>
            <a:fld id="{72E1A35B-16CC-4730-80DF-3ECA4D0A869B}" type="slidenum">
              <a:rPr lang="en-US" altLang="ja-JP" smtClean="0"/>
              <a:pPr>
                <a:defRPr/>
              </a:pPr>
              <a:t>37</a:t>
            </a:fld>
            <a:endParaRPr lang="en-US" altLang="ja-JP"/>
          </a:p>
        </p:txBody>
      </p:sp>
      <p:pic>
        <p:nvPicPr>
          <p:cNvPr id="15" name="コンテンツ プレースホルダー 8">
            <a:extLst>
              <a:ext uri="{FF2B5EF4-FFF2-40B4-BE49-F238E27FC236}">
                <a16:creationId xmlns:a16="http://schemas.microsoft.com/office/drawing/2014/main" id="{5C4767C5-187B-44D8-9B39-4DD7E8CA0328}"/>
              </a:ext>
            </a:extLst>
          </p:cNvPr>
          <p:cNvPicPr>
            <a:picLocks noChangeAspect="1"/>
          </p:cNvPicPr>
          <p:nvPr/>
        </p:nvPicPr>
        <p:blipFill rotWithShape="1">
          <a:blip r:embed="rId3"/>
          <a:srcRect l="31246" t="12900" r="39680" b="37898"/>
          <a:stretch/>
        </p:blipFill>
        <p:spPr>
          <a:xfrm>
            <a:off x="830238" y="1289233"/>
            <a:ext cx="5302709" cy="5047711"/>
          </a:xfrm>
          <a:prstGeom prst="rect">
            <a:avLst/>
          </a:prstGeom>
          <a:ln>
            <a:solidFill>
              <a:schemeClr val="bg1">
                <a:lumMod val="85000"/>
              </a:schemeClr>
            </a:solidFill>
          </a:ln>
        </p:spPr>
      </p:pic>
      <p:pic>
        <p:nvPicPr>
          <p:cNvPr id="16" name="コンテンツ プレースホルダー 8">
            <a:extLst>
              <a:ext uri="{FF2B5EF4-FFF2-40B4-BE49-F238E27FC236}">
                <a16:creationId xmlns:a16="http://schemas.microsoft.com/office/drawing/2014/main" id="{6EB8F3BA-EFD0-40B5-B408-118E034556DE}"/>
              </a:ext>
            </a:extLst>
          </p:cNvPr>
          <p:cNvPicPr>
            <a:picLocks noChangeAspect="1"/>
          </p:cNvPicPr>
          <p:nvPr/>
        </p:nvPicPr>
        <p:blipFill rotWithShape="1">
          <a:blip r:embed="rId3"/>
          <a:srcRect l="63607" t="13245" r="7319" b="40270"/>
          <a:stretch/>
        </p:blipFill>
        <p:spPr bwMode="auto">
          <a:xfrm>
            <a:off x="2870546" y="1412619"/>
            <a:ext cx="5635779" cy="5068548"/>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6E464779-CA36-45A6-84BE-0F55BD9E5A65}"/>
              </a:ext>
            </a:extLst>
          </p:cNvPr>
          <p:cNvSpPr/>
          <p:nvPr/>
        </p:nvSpPr>
        <p:spPr>
          <a:xfrm>
            <a:off x="830238" y="1484810"/>
            <a:ext cx="1760562" cy="107407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71AD1B5-C737-436D-ADB8-EF8850D72E73}"/>
              </a:ext>
            </a:extLst>
          </p:cNvPr>
          <p:cNvSpPr txBox="1"/>
          <p:nvPr/>
        </p:nvSpPr>
        <p:spPr>
          <a:xfrm>
            <a:off x="6412694" y="2486690"/>
            <a:ext cx="242650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Clr>
                <a:schemeClr val="accent2"/>
              </a:buClr>
            </a:pPr>
            <a:r>
              <a:rPr lang="ja-JP" altLang="en-US" dirty="0"/>
              <a:t>データ提供可否と活用の可能性、活用した場合の価値の</a:t>
            </a:r>
            <a:r>
              <a:rPr lang="en-US" altLang="ja-JP" dirty="0"/>
              <a:t>3</a:t>
            </a:r>
            <a:r>
              <a:rPr lang="ja-JP" altLang="en-US" dirty="0"/>
              <a:t>点からデータセットを評価</a:t>
            </a:r>
            <a:endParaRPr kumimoji="1" lang="ja-JP" altLang="en-US" dirty="0"/>
          </a:p>
        </p:txBody>
      </p:sp>
      <p:cxnSp>
        <p:nvCxnSpPr>
          <p:cNvPr id="19" name="直線コネクタ 18">
            <a:extLst>
              <a:ext uri="{FF2B5EF4-FFF2-40B4-BE49-F238E27FC236}">
                <a16:creationId xmlns:a16="http://schemas.microsoft.com/office/drawing/2014/main" id="{D4ABB95F-D70A-4D57-B655-E7A525C67479}"/>
              </a:ext>
            </a:extLst>
          </p:cNvPr>
          <p:cNvCxnSpPr>
            <a:stCxn id="17" idx="3"/>
          </p:cNvCxnSpPr>
          <p:nvPr/>
        </p:nvCxnSpPr>
        <p:spPr>
          <a:xfrm>
            <a:off x="2590800" y="2021846"/>
            <a:ext cx="3821894" cy="1137201"/>
          </a:xfrm>
          <a:prstGeom prst="line">
            <a:avLst/>
          </a:prstGeom>
        </p:spPr>
        <p:style>
          <a:lnRef idx="2">
            <a:schemeClr val="accent2"/>
          </a:lnRef>
          <a:fillRef idx="1">
            <a:schemeClr val="lt1"/>
          </a:fillRef>
          <a:effectRef idx="0">
            <a:schemeClr val="accent2"/>
          </a:effectRef>
          <a:fontRef idx="minor">
            <a:schemeClr val="dk1"/>
          </a:fontRef>
        </p:style>
      </p:cxnSp>
      <p:sp>
        <p:nvSpPr>
          <p:cNvPr id="25" name="正方形/長方形 24">
            <a:extLst>
              <a:ext uri="{FF2B5EF4-FFF2-40B4-BE49-F238E27FC236}">
                <a16:creationId xmlns:a16="http://schemas.microsoft.com/office/drawing/2014/main" id="{37CF357E-8AFD-40EA-B245-4C77216A1A84}"/>
              </a:ext>
            </a:extLst>
          </p:cNvPr>
          <p:cNvSpPr/>
          <p:nvPr/>
        </p:nvSpPr>
        <p:spPr>
          <a:xfrm>
            <a:off x="2870546" y="3759211"/>
            <a:ext cx="1424728" cy="31949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0ACEEC93-A3FC-4336-87D6-040EB524D24C}"/>
              </a:ext>
            </a:extLst>
          </p:cNvPr>
          <p:cNvSpPr txBox="1"/>
          <p:nvPr/>
        </p:nvSpPr>
        <p:spPr>
          <a:xfrm>
            <a:off x="6551861" y="4478941"/>
            <a:ext cx="195446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Clr>
                <a:schemeClr val="accent2"/>
              </a:buClr>
            </a:pPr>
            <a:r>
              <a:rPr lang="ja-JP" altLang="en-US" dirty="0"/>
              <a:t>この時点で想定更新頻度の検討を開始</a:t>
            </a:r>
            <a:endParaRPr kumimoji="1" lang="ja-JP" altLang="en-US" dirty="0"/>
          </a:p>
        </p:txBody>
      </p:sp>
      <p:cxnSp>
        <p:nvCxnSpPr>
          <p:cNvPr id="27" name="直線コネクタ 26">
            <a:extLst>
              <a:ext uri="{FF2B5EF4-FFF2-40B4-BE49-F238E27FC236}">
                <a16:creationId xmlns:a16="http://schemas.microsoft.com/office/drawing/2014/main" id="{1DB4EFE6-F6B1-480F-82F1-1FE1DA54D925}"/>
              </a:ext>
            </a:extLst>
          </p:cNvPr>
          <p:cNvCxnSpPr>
            <a:stCxn id="25" idx="3"/>
          </p:cNvCxnSpPr>
          <p:nvPr/>
        </p:nvCxnSpPr>
        <p:spPr>
          <a:xfrm>
            <a:off x="4295274" y="3918958"/>
            <a:ext cx="2256587" cy="1093840"/>
          </a:xfrm>
          <a:prstGeom prst="line">
            <a:avLst/>
          </a:prstGeom>
        </p:spPr>
        <p:style>
          <a:lnRef idx="2">
            <a:schemeClr val="accent2"/>
          </a:lnRef>
          <a:fillRef idx="1">
            <a:schemeClr val="lt1"/>
          </a:fillRef>
          <a:effectRef idx="0">
            <a:schemeClr val="accent2"/>
          </a:effectRef>
          <a:fontRef idx="minor">
            <a:schemeClr val="dk1"/>
          </a:fontRef>
        </p:style>
      </p:cxnSp>
      <p:grpSp>
        <p:nvGrpSpPr>
          <p:cNvPr id="20" name="グループ化 19">
            <a:extLst>
              <a:ext uri="{FF2B5EF4-FFF2-40B4-BE49-F238E27FC236}">
                <a16:creationId xmlns:a16="http://schemas.microsoft.com/office/drawing/2014/main" id="{55AE0E19-DF08-4D73-952B-6A5BD45758E5}"/>
              </a:ext>
            </a:extLst>
          </p:cNvPr>
          <p:cNvGrpSpPr>
            <a:grpSpLocks noChangeAspect="1"/>
          </p:cNvGrpSpPr>
          <p:nvPr/>
        </p:nvGrpSpPr>
        <p:grpSpPr>
          <a:xfrm>
            <a:off x="4198859" y="49074"/>
            <a:ext cx="3983115" cy="331926"/>
            <a:chOff x="329375" y="1050744"/>
            <a:chExt cx="8640000" cy="720000"/>
          </a:xfrm>
        </p:grpSpPr>
        <p:sp>
          <p:nvSpPr>
            <p:cNvPr id="21" name="矢印: 五方向 20">
              <a:extLst>
                <a:ext uri="{FF2B5EF4-FFF2-40B4-BE49-F238E27FC236}">
                  <a16:creationId xmlns:a16="http://schemas.microsoft.com/office/drawing/2014/main" id="{2405FDEB-A1D0-4403-AB1C-F0F483E4E69D}"/>
                </a:ext>
              </a:extLst>
            </p:cNvPr>
            <p:cNvSpPr/>
            <p:nvPr/>
          </p:nvSpPr>
          <p:spPr>
            <a:xfrm>
              <a:off x="6737375" y="1050744"/>
              <a:ext cx="2232000" cy="720000"/>
            </a:xfrm>
            <a:prstGeom prst="homePlat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3.</a:t>
              </a:r>
              <a:r>
                <a:rPr kumimoji="1" lang="ja-JP" altLang="en-US" sz="900" dirty="0">
                  <a:solidFill>
                    <a:schemeClr val="tx1"/>
                  </a:solidFill>
                </a:rPr>
                <a:t>データ作成・公開</a:t>
              </a:r>
            </a:p>
          </p:txBody>
        </p:sp>
        <p:sp>
          <p:nvSpPr>
            <p:cNvPr id="22" name="矢印: 五方向 21">
              <a:extLst>
                <a:ext uri="{FF2B5EF4-FFF2-40B4-BE49-F238E27FC236}">
                  <a16:creationId xmlns:a16="http://schemas.microsoft.com/office/drawing/2014/main" id="{A38BBB03-EFC5-4AAB-B65C-D140405081E5}"/>
                </a:ext>
              </a:extLst>
            </p:cNvPr>
            <p:cNvSpPr/>
            <p:nvPr/>
          </p:nvSpPr>
          <p:spPr>
            <a:xfrm>
              <a:off x="4601375" y="1050744"/>
              <a:ext cx="2232000" cy="720000"/>
            </a:xfrm>
            <a:prstGeom prst="homePlat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2.</a:t>
              </a:r>
              <a:r>
                <a:rPr kumimoji="1" lang="ja-JP" altLang="en-US" sz="900" dirty="0">
                  <a:solidFill>
                    <a:schemeClr val="tx1"/>
                  </a:solidFill>
                </a:rPr>
                <a:t>共通フォーマット策定</a:t>
              </a:r>
            </a:p>
          </p:txBody>
        </p:sp>
        <p:sp>
          <p:nvSpPr>
            <p:cNvPr id="23" name="矢印: 五方向 22">
              <a:extLst>
                <a:ext uri="{FF2B5EF4-FFF2-40B4-BE49-F238E27FC236}">
                  <a16:creationId xmlns:a16="http://schemas.microsoft.com/office/drawing/2014/main" id="{CB140729-3E53-4FA5-B7A2-4B8F3CAABF65}"/>
                </a:ext>
              </a:extLst>
            </p:cNvPr>
            <p:cNvSpPr/>
            <p:nvPr/>
          </p:nvSpPr>
          <p:spPr>
            <a:xfrm>
              <a:off x="2465375" y="1050744"/>
              <a:ext cx="2232000" cy="7200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rPr>
                <a:t>1.</a:t>
              </a:r>
              <a:r>
                <a:rPr kumimoji="1" lang="ja-JP" altLang="en-US" sz="900" b="1" dirty="0">
                  <a:solidFill>
                    <a:schemeClr val="tx1"/>
                  </a:solidFill>
                </a:rPr>
                <a:t>データ選定</a:t>
              </a:r>
            </a:p>
          </p:txBody>
        </p:sp>
        <p:sp>
          <p:nvSpPr>
            <p:cNvPr id="24" name="矢印: 五方向 23">
              <a:extLst>
                <a:ext uri="{FF2B5EF4-FFF2-40B4-BE49-F238E27FC236}">
                  <a16:creationId xmlns:a16="http://schemas.microsoft.com/office/drawing/2014/main" id="{2A5A8DAF-41C6-4775-BD1A-5DC535492515}"/>
                </a:ext>
              </a:extLst>
            </p:cNvPr>
            <p:cNvSpPr/>
            <p:nvPr/>
          </p:nvSpPr>
          <p:spPr>
            <a:xfrm>
              <a:off x="329375" y="1050744"/>
              <a:ext cx="2232000" cy="720000"/>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0.</a:t>
              </a:r>
              <a:r>
                <a:rPr kumimoji="1" lang="ja-JP" altLang="en-US" sz="900" dirty="0">
                  <a:solidFill>
                    <a:schemeClr val="tx1"/>
                  </a:solidFill>
                </a:rPr>
                <a:t>ゴール設定</a:t>
              </a:r>
            </a:p>
          </p:txBody>
        </p:sp>
      </p:grpSp>
    </p:spTree>
    <p:extLst>
      <p:ext uri="{BB962C8B-B14F-4D97-AF65-F5344CB8AC3E}">
        <p14:creationId xmlns:p14="http://schemas.microsoft.com/office/powerpoint/2010/main" val="4163708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2E982670-734E-488C-B224-F87FB131B421}"/>
              </a:ext>
            </a:extLst>
          </p:cNvPr>
          <p:cNvSpPr>
            <a:spLocks noGrp="1"/>
          </p:cNvSpPr>
          <p:nvPr>
            <p:ph type="title"/>
          </p:nvPr>
        </p:nvSpPr>
        <p:spPr/>
        <p:txBody>
          <a:bodyPr/>
          <a:lstStyle/>
          <a:p>
            <a:r>
              <a:rPr kumimoji="1" lang="en-US" altLang="ja-JP" dirty="0"/>
              <a:t>10</a:t>
            </a:r>
            <a:r>
              <a:rPr kumimoji="1" lang="ja-JP" altLang="en-US" dirty="0"/>
              <a:t>のデータセットを選定</a:t>
            </a:r>
          </a:p>
        </p:txBody>
      </p:sp>
      <p:sp>
        <p:nvSpPr>
          <p:cNvPr id="4" name="日付プレースホルダー 3">
            <a:extLst>
              <a:ext uri="{FF2B5EF4-FFF2-40B4-BE49-F238E27FC236}">
                <a16:creationId xmlns:a16="http://schemas.microsoft.com/office/drawing/2014/main" id="{1D558E1E-DA17-47C2-87B3-9D8D24521C29}"/>
              </a:ext>
            </a:extLst>
          </p:cNvPr>
          <p:cNvSpPr>
            <a:spLocks noGrp="1"/>
          </p:cNvSpPr>
          <p:nvPr>
            <p:ph type="dt" sz="half" idx="10"/>
          </p:nvPr>
        </p:nvSpPr>
        <p:spPr/>
        <p:txBody>
          <a:bodyPr/>
          <a:lstStyle/>
          <a:p>
            <a:r>
              <a:rPr kumimoji="1" lang="en-US" altLang="ja-JP"/>
              <a:t>2018</a:t>
            </a:r>
            <a:r>
              <a:rPr kumimoji="1" lang="ja-JP" altLang="en-US"/>
              <a:t>年</a:t>
            </a:r>
            <a:r>
              <a:rPr kumimoji="1" lang="en-US" altLang="ja-JP"/>
              <a:t>1</a:t>
            </a:r>
            <a:r>
              <a:rPr kumimoji="1" lang="ja-JP" altLang="en-US"/>
              <a:t>月</a:t>
            </a:r>
            <a:r>
              <a:rPr kumimoji="1" lang="en-US" altLang="ja-JP"/>
              <a:t>29</a:t>
            </a:r>
            <a:r>
              <a:rPr kumimoji="1" lang="ja-JP" altLang="en-US"/>
              <a:t>日</a:t>
            </a:r>
          </a:p>
        </p:txBody>
      </p:sp>
      <p:sp>
        <p:nvSpPr>
          <p:cNvPr id="5" name="フッター プレースホルダー 4">
            <a:extLst>
              <a:ext uri="{FF2B5EF4-FFF2-40B4-BE49-F238E27FC236}">
                <a16:creationId xmlns:a16="http://schemas.microsoft.com/office/drawing/2014/main" id="{B9937850-6874-4F4C-B2FD-F44D099FC181}"/>
              </a:ext>
            </a:extLst>
          </p:cNvPr>
          <p:cNvSpPr>
            <a:spLocks noGrp="1"/>
          </p:cNvSpPr>
          <p:nvPr>
            <p:ph type="ftr" sz="quarter" idx="11"/>
          </p:nvPr>
        </p:nvSpPr>
        <p:spPr/>
        <p:txBody>
          <a:bodyPr/>
          <a:lstStyle/>
          <a:p>
            <a:r>
              <a:rPr kumimoji="1" lang="zh-CN" altLang="en-US"/>
              <a:t>独立行政法人 情報処理推進機構　</a:t>
            </a:r>
            <a:r>
              <a:rPr kumimoji="1" lang="en-US" altLang="zh-CN"/>
              <a:t>https://imi.go.jp/</a:t>
            </a:r>
            <a:r>
              <a:rPr kumimoji="1" lang="zh-CN" altLang="en-US"/>
              <a:t>　</a:t>
            </a:r>
            <a:endParaRPr kumimoji="1" lang="ja-JP" altLang="en-US"/>
          </a:p>
        </p:txBody>
      </p:sp>
      <p:sp>
        <p:nvSpPr>
          <p:cNvPr id="6" name="スライド番号プレースホルダー 5">
            <a:extLst>
              <a:ext uri="{FF2B5EF4-FFF2-40B4-BE49-F238E27FC236}">
                <a16:creationId xmlns:a16="http://schemas.microsoft.com/office/drawing/2014/main" id="{B7E42D8F-8573-489B-99E5-61CD7AC08E56}"/>
              </a:ext>
            </a:extLst>
          </p:cNvPr>
          <p:cNvSpPr>
            <a:spLocks noGrp="1"/>
          </p:cNvSpPr>
          <p:nvPr>
            <p:ph type="sldNum" sz="quarter" idx="12"/>
          </p:nvPr>
        </p:nvSpPr>
        <p:spPr/>
        <p:txBody>
          <a:bodyPr/>
          <a:lstStyle/>
          <a:p>
            <a:pPr>
              <a:defRPr/>
            </a:pPr>
            <a:fld id="{72E1A35B-16CC-4730-80DF-3ECA4D0A869B}" type="slidenum">
              <a:rPr lang="en-US" altLang="ja-JP" smtClean="0"/>
              <a:pPr>
                <a:defRPr/>
              </a:pPr>
              <a:t>38</a:t>
            </a:fld>
            <a:endParaRPr lang="en-US" altLang="ja-JP"/>
          </a:p>
        </p:txBody>
      </p:sp>
      <p:grpSp>
        <p:nvGrpSpPr>
          <p:cNvPr id="8" name="グループ化 7">
            <a:extLst>
              <a:ext uri="{FF2B5EF4-FFF2-40B4-BE49-F238E27FC236}">
                <a16:creationId xmlns:a16="http://schemas.microsoft.com/office/drawing/2014/main" id="{71325639-3549-4A32-876E-C6755D2CC00A}"/>
              </a:ext>
            </a:extLst>
          </p:cNvPr>
          <p:cNvGrpSpPr>
            <a:grpSpLocks noChangeAspect="1"/>
          </p:cNvGrpSpPr>
          <p:nvPr/>
        </p:nvGrpSpPr>
        <p:grpSpPr>
          <a:xfrm>
            <a:off x="4198859" y="61774"/>
            <a:ext cx="3983115" cy="331926"/>
            <a:chOff x="329375" y="1050744"/>
            <a:chExt cx="8640000" cy="720000"/>
          </a:xfrm>
        </p:grpSpPr>
        <p:sp>
          <p:nvSpPr>
            <p:cNvPr id="9" name="矢印: 五方向 8">
              <a:extLst>
                <a:ext uri="{FF2B5EF4-FFF2-40B4-BE49-F238E27FC236}">
                  <a16:creationId xmlns:a16="http://schemas.microsoft.com/office/drawing/2014/main" id="{4BB4490B-FBAB-4C58-B6A6-A98900DC9C78}"/>
                </a:ext>
              </a:extLst>
            </p:cNvPr>
            <p:cNvSpPr/>
            <p:nvPr/>
          </p:nvSpPr>
          <p:spPr>
            <a:xfrm>
              <a:off x="6737375" y="1050744"/>
              <a:ext cx="2232000" cy="720000"/>
            </a:xfrm>
            <a:prstGeom prst="homePlat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3.</a:t>
              </a:r>
              <a:r>
                <a:rPr kumimoji="1" lang="ja-JP" altLang="en-US" sz="900" dirty="0">
                  <a:solidFill>
                    <a:schemeClr val="tx1"/>
                  </a:solidFill>
                </a:rPr>
                <a:t>データ作成・公開</a:t>
              </a:r>
            </a:p>
          </p:txBody>
        </p:sp>
        <p:sp>
          <p:nvSpPr>
            <p:cNvPr id="10" name="矢印: 五方向 9">
              <a:extLst>
                <a:ext uri="{FF2B5EF4-FFF2-40B4-BE49-F238E27FC236}">
                  <a16:creationId xmlns:a16="http://schemas.microsoft.com/office/drawing/2014/main" id="{1C6CABEA-C7D1-48B5-A14C-573EB06567D0}"/>
                </a:ext>
              </a:extLst>
            </p:cNvPr>
            <p:cNvSpPr/>
            <p:nvPr/>
          </p:nvSpPr>
          <p:spPr>
            <a:xfrm>
              <a:off x="4601375" y="1050744"/>
              <a:ext cx="2232000" cy="720000"/>
            </a:xfrm>
            <a:prstGeom prst="homePlat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2.</a:t>
              </a:r>
              <a:r>
                <a:rPr kumimoji="1" lang="ja-JP" altLang="en-US" sz="900" dirty="0">
                  <a:solidFill>
                    <a:schemeClr val="tx1"/>
                  </a:solidFill>
                </a:rPr>
                <a:t>共通フォーマット策定</a:t>
              </a:r>
            </a:p>
          </p:txBody>
        </p:sp>
        <p:sp>
          <p:nvSpPr>
            <p:cNvPr id="11" name="矢印: 五方向 10">
              <a:extLst>
                <a:ext uri="{FF2B5EF4-FFF2-40B4-BE49-F238E27FC236}">
                  <a16:creationId xmlns:a16="http://schemas.microsoft.com/office/drawing/2014/main" id="{2033F2B5-7C31-43D0-8118-6B5A8CEDE7F4}"/>
                </a:ext>
              </a:extLst>
            </p:cNvPr>
            <p:cNvSpPr/>
            <p:nvPr/>
          </p:nvSpPr>
          <p:spPr>
            <a:xfrm>
              <a:off x="2465375" y="1050744"/>
              <a:ext cx="2232000" cy="7200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rPr>
                <a:t>1.</a:t>
              </a:r>
              <a:r>
                <a:rPr kumimoji="1" lang="ja-JP" altLang="en-US" sz="900" b="1" dirty="0">
                  <a:solidFill>
                    <a:schemeClr val="tx1"/>
                  </a:solidFill>
                </a:rPr>
                <a:t>データ選定</a:t>
              </a:r>
            </a:p>
          </p:txBody>
        </p:sp>
        <p:sp>
          <p:nvSpPr>
            <p:cNvPr id="12" name="矢印: 五方向 11">
              <a:extLst>
                <a:ext uri="{FF2B5EF4-FFF2-40B4-BE49-F238E27FC236}">
                  <a16:creationId xmlns:a16="http://schemas.microsoft.com/office/drawing/2014/main" id="{AC0C0707-4D47-4D43-9E1D-B4CA65A1EC68}"/>
                </a:ext>
              </a:extLst>
            </p:cNvPr>
            <p:cNvSpPr/>
            <p:nvPr/>
          </p:nvSpPr>
          <p:spPr>
            <a:xfrm>
              <a:off x="329375" y="1050744"/>
              <a:ext cx="2232000" cy="720000"/>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0.</a:t>
              </a:r>
              <a:r>
                <a:rPr kumimoji="1" lang="ja-JP" altLang="en-US" sz="900" dirty="0">
                  <a:solidFill>
                    <a:schemeClr val="tx1"/>
                  </a:solidFill>
                </a:rPr>
                <a:t>ゴール設定</a:t>
              </a:r>
            </a:p>
          </p:txBody>
        </p:sp>
      </p:grpSp>
      <p:sp>
        <p:nvSpPr>
          <p:cNvPr id="15" name="コンテンツ プレースホルダー 14">
            <a:extLst>
              <a:ext uri="{FF2B5EF4-FFF2-40B4-BE49-F238E27FC236}">
                <a16:creationId xmlns:a16="http://schemas.microsoft.com/office/drawing/2014/main" id="{20AFE365-E791-4278-8F0A-26247EAF9820}"/>
              </a:ext>
            </a:extLst>
          </p:cNvPr>
          <p:cNvSpPr>
            <a:spLocks noGrp="1"/>
          </p:cNvSpPr>
          <p:nvPr>
            <p:ph idx="1"/>
          </p:nvPr>
        </p:nvSpPr>
        <p:spPr/>
        <p:txBody>
          <a:bodyPr/>
          <a:lstStyle/>
          <a:p>
            <a:r>
              <a:rPr lang="ja-JP" altLang="en-US" dirty="0"/>
              <a:t>データ提供可否と活用の可能性、活用した場合の価値を官民連携</a:t>
            </a:r>
            <a:r>
              <a:rPr lang="en-US" altLang="ja-JP" dirty="0"/>
              <a:t>WG</a:t>
            </a:r>
            <a:r>
              <a:rPr lang="ja-JP" altLang="en-US" dirty="0"/>
              <a:t>で検討し、</a:t>
            </a:r>
            <a:r>
              <a:rPr lang="en-US" altLang="ja-JP" dirty="0"/>
              <a:t>10</a:t>
            </a:r>
            <a:r>
              <a:rPr lang="ja-JP" altLang="en-US" dirty="0"/>
              <a:t>の共通データセットを選定。</a:t>
            </a:r>
            <a:endParaRPr kumimoji="1" lang="ja-JP" altLang="en-US" dirty="0"/>
          </a:p>
        </p:txBody>
      </p:sp>
      <p:graphicFrame>
        <p:nvGraphicFramePr>
          <p:cNvPr id="7" name="コンテンツ プレースホルダー 6">
            <a:extLst>
              <a:ext uri="{FF2B5EF4-FFF2-40B4-BE49-F238E27FC236}">
                <a16:creationId xmlns:a16="http://schemas.microsoft.com/office/drawing/2014/main" id="{1AD363A7-AF93-4D05-BE15-B39C0FA894CA}"/>
              </a:ext>
            </a:extLst>
          </p:cNvPr>
          <p:cNvGraphicFramePr>
            <a:graphicFrameLocks noGrp="1"/>
          </p:cNvGraphicFramePr>
          <p:nvPr>
            <p:ph idx="13"/>
            <p:extLst>
              <p:ext uri="{D42A27DB-BD31-4B8C-83A1-F6EECF244321}">
                <p14:modId xmlns:p14="http://schemas.microsoft.com/office/powerpoint/2010/main" val="1255305814"/>
              </p:ext>
            </p:extLst>
          </p:nvPr>
        </p:nvGraphicFramePr>
        <p:xfrm>
          <a:off x="498476" y="2171124"/>
          <a:ext cx="8352000" cy="4313896"/>
        </p:xfrm>
        <a:graphic>
          <a:graphicData uri="http://schemas.openxmlformats.org/drawingml/2006/table">
            <a:tbl>
              <a:tblPr firstRow="1">
                <a:tableStyleId>{21E4AEA4-8DFA-4A89-87EB-49C32662AFE0}</a:tableStyleId>
              </a:tblPr>
              <a:tblGrid>
                <a:gridCol w="324000">
                  <a:extLst>
                    <a:ext uri="{9D8B030D-6E8A-4147-A177-3AD203B41FA5}">
                      <a16:colId xmlns:a16="http://schemas.microsoft.com/office/drawing/2014/main" val="1210514507"/>
                    </a:ext>
                  </a:extLst>
                </a:gridCol>
                <a:gridCol w="1044000">
                  <a:extLst>
                    <a:ext uri="{9D8B030D-6E8A-4147-A177-3AD203B41FA5}">
                      <a16:colId xmlns:a16="http://schemas.microsoft.com/office/drawing/2014/main" val="1652060371"/>
                    </a:ext>
                  </a:extLst>
                </a:gridCol>
                <a:gridCol w="1440000">
                  <a:extLst>
                    <a:ext uri="{9D8B030D-6E8A-4147-A177-3AD203B41FA5}">
                      <a16:colId xmlns:a16="http://schemas.microsoft.com/office/drawing/2014/main" val="2868930658"/>
                    </a:ext>
                  </a:extLst>
                </a:gridCol>
                <a:gridCol w="4032000">
                  <a:extLst>
                    <a:ext uri="{9D8B030D-6E8A-4147-A177-3AD203B41FA5}">
                      <a16:colId xmlns:a16="http://schemas.microsoft.com/office/drawing/2014/main" val="2814273588"/>
                    </a:ext>
                  </a:extLst>
                </a:gridCol>
                <a:gridCol w="792000">
                  <a:extLst>
                    <a:ext uri="{9D8B030D-6E8A-4147-A177-3AD203B41FA5}">
                      <a16:colId xmlns:a16="http://schemas.microsoft.com/office/drawing/2014/main" val="1316035194"/>
                    </a:ext>
                  </a:extLst>
                </a:gridCol>
                <a:gridCol w="720000">
                  <a:extLst>
                    <a:ext uri="{9D8B030D-6E8A-4147-A177-3AD203B41FA5}">
                      <a16:colId xmlns:a16="http://schemas.microsoft.com/office/drawing/2014/main" val="1711866486"/>
                    </a:ext>
                  </a:extLst>
                </a:gridCol>
              </a:tblGrid>
              <a:tr h="339635">
                <a:tc>
                  <a:txBody>
                    <a:bodyPr/>
                    <a:lstStyle/>
                    <a:p>
                      <a:pPr algn="ctr" fontAlgn="ctr"/>
                      <a:r>
                        <a:rPr lang="en-US" sz="1200" u="none" strike="noStrike" dirty="0">
                          <a:effectLst/>
                        </a:rPr>
                        <a:t>No</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200" u="none" strike="noStrike" dirty="0">
                          <a:effectLst/>
                        </a:rPr>
                        <a:t>テーマ</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200" u="none" strike="noStrike" dirty="0">
                          <a:effectLst/>
                        </a:rPr>
                        <a:t>データ名称</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200" u="none" strike="noStrike" dirty="0">
                          <a:effectLst/>
                        </a:rPr>
                        <a:t>データ概要</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200" u="none" strike="noStrike" dirty="0">
                          <a:effectLst/>
                        </a:rPr>
                        <a:t>提供団体</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zh-TW" altLang="en-US" sz="1200" u="none" strike="noStrike" dirty="0">
                          <a:effectLst/>
                        </a:rPr>
                        <a:t>想定更新頻度</a:t>
                      </a:r>
                      <a:endParaRPr lang="zh-TW"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3611846700"/>
                  </a:ext>
                </a:extLst>
              </a:tr>
              <a:tr h="339635">
                <a:tc>
                  <a:txBody>
                    <a:bodyPr/>
                    <a:lstStyle/>
                    <a:p>
                      <a:pPr algn="ctr" fontAlgn="ctr"/>
                      <a:r>
                        <a:rPr lang="en-US" altLang="ja-JP" sz="1200" u="none" strike="noStrike" dirty="0">
                          <a:effectLst/>
                        </a:rPr>
                        <a:t>1</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rowSpan="3">
                  <a:txBody>
                    <a:bodyPr/>
                    <a:lstStyle/>
                    <a:p>
                      <a:pPr algn="just" fontAlgn="ctr"/>
                      <a:r>
                        <a:rPr lang="ja-JP" altLang="en-US" sz="1200" u="none" strike="noStrike" dirty="0">
                          <a:effectLst/>
                        </a:rPr>
                        <a:t>シティプロモーション</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zh-TW" altLang="en-US" sz="1200" u="none" strike="noStrike">
                          <a:effectLst/>
                        </a:rPr>
                        <a:t>公共施設情報</a:t>
                      </a:r>
                      <a:endParaRPr lang="zh-TW"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各自治体毎の公共施設の住所、連絡先及び位置情報等のデータ</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県・市町村</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随時</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369982108"/>
                  </a:ext>
                </a:extLst>
              </a:tr>
              <a:tr h="339635">
                <a:tc>
                  <a:txBody>
                    <a:bodyPr/>
                    <a:lstStyle/>
                    <a:p>
                      <a:pPr algn="ctr" fontAlgn="ctr"/>
                      <a:r>
                        <a:rPr lang="en-US" altLang="ja-JP" sz="1200" u="none" strike="noStrike" dirty="0">
                          <a:effectLst/>
                        </a:rPr>
                        <a:t>2</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イベントカレンダー</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季節のイベントやお祭りなどの行事や地域の時勢に合わせた見どころに関するデータ</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県・市町村</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a:effectLst/>
                        </a:rPr>
                        <a:t>随時</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3895210630"/>
                  </a:ext>
                </a:extLst>
              </a:tr>
              <a:tr h="194334">
                <a:tc>
                  <a:txBody>
                    <a:bodyPr/>
                    <a:lstStyle/>
                    <a:p>
                      <a:pPr algn="ctr" fontAlgn="ctr"/>
                      <a:r>
                        <a:rPr lang="en-US" altLang="ja-JP" sz="1200" u="none" strike="noStrike">
                          <a:effectLst/>
                        </a:rPr>
                        <a:t>3</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a:effectLst/>
                        </a:rPr>
                        <a:t>広報誌</a:t>
                      </a:r>
                      <a:r>
                        <a:rPr lang="en-US" sz="1200" u="none" strike="noStrike">
                          <a:effectLst/>
                        </a:rPr>
                        <a:t>URL</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各団体が発行する広報誌の掲載</a:t>
                      </a:r>
                      <a:r>
                        <a:rPr lang="en-US" altLang="ja-JP" sz="1200" u="none" strike="noStrike" dirty="0">
                          <a:effectLst/>
                        </a:rPr>
                        <a:t>URL</a:t>
                      </a:r>
                      <a:r>
                        <a:rPr lang="ja-JP" altLang="en-US" sz="1200" u="none" strike="noStrike" dirty="0">
                          <a:effectLst/>
                        </a:rPr>
                        <a:t>の情報</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県・市町村</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a:effectLst/>
                        </a:rPr>
                        <a:t>随時</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941563017"/>
                  </a:ext>
                </a:extLst>
              </a:tr>
              <a:tr h="194334">
                <a:tc>
                  <a:txBody>
                    <a:bodyPr/>
                    <a:lstStyle/>
                    <a:p>
                      <a:pPr algn="ctr" fontAlgn="ctr"/>
                      <a:r>
                        <a:rPr lang="en-US" altLang="ja-JP" sz="1200" u="none" strike="noStrike" dirty="0">
                          <a:effectLst/>
                        </a:rPr>
                        <a:t>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rowSpan="3">
                  <a:txBody>
                    <a:bodyPr/>
                    <a:lstStyle/>
                    <a:p>
                      <a:pPr algn="just" fontAlgn="ctr"/>
                      <a:r>
                        <a:rPr lang="ja-JP" altLang="en-US" sz="1200" u="none" strike="noStrike" dirty="0">
                          <a:effectLst/>
                        </a:rPr>
                        <a:t>観光</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a:effectLst/>
                        </a:rPr>
                        <a:t>観光地情報</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観光施設、名所、景勝地等に関するデータ</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県・市町村</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毎年</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4287569338"/>
                  </a:ext>
                </a:extLst>
              </a:tr>
              <a:tr h="339635">
                <a:tc>
                  <a:txBody>
                    <a:bodyPr/>
                    <a:lstStyle/>
                    <a:p>
                      <a:pPr algn="ct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a:effectLst/>
                        </a:rPr>
                        <a:t>地元グルメ情報</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地元</a:t>
                      </a:r>
                      <a:r>
                        <a:rPr lang="en-US" altLang="ja-JP" sz="1200" u="none" strike="noStrike" dirty="0">
                          <a:effectLst/>
                        </a:rPr>
                        <a:t>B</a:t>
                      </a:r>
                      <a:r>
                        <a:rPr lang="ja-JP" altLang="en-US" sz="1200" u="none" strike="noStrike" dirty="0">
                          <a:effectLst/>
                        </a:rPr>
                        <a:t>級グルメや地産地消のグルメなどを取り扱う飲食施設に関するデータ</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県・市町村</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随時</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1455068928"/>
                  </a:ext>
                </a:extLst>
              </a:tr>
              <a:tr h="484936">
                <a:tc>
                  <a:txBody>
                    <a:bodyPr/>
                    <a:lstStyle/>
                    <a:p>
                      <a:pPr algn="ctr" fontAlgn="ctr"/>
                      <a:r>
                        <a:rPr lang="en-US" altLang="ja-JP" sz="1200" u="none" strike="noStrike" dirty="0">
                          <a:effectLst/>
                        </a:rPr>
                        <a:t>6</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文化財一覧</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各団体内にある指定文化財（有形文化財、無形文化財、記念物）、国登録文化財、国認定重要美術品等に関するデータ</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県・市町村</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随時</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1980843464"/>
                  </a:ext>
                </a:extLst>
              </a:tr>
              <a:tr h="339635">
                <a:tc>
                  <a:txBody>
                    <a:bodyPr/>
                    <a:lstStyle/>
                    <a:p>
                      <a:pPr algn="ctr" fontAlgn="ctr"/>
                      <a:r>
                        <a:rPr lang="en-US" altLang="ja-JP" sz="1200" u="none" strike="noStrike" dirty="0">
                          <a:effectLst/>
                        </a:rPr>
                        <a:t>7</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a:effectLst/>
                        </a:rPr>
                        <a:t>子育て・健康</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a:effectLst/>
                        </a:rPr>
                        <a:t>保育園・幼稚園情報</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保育園、幼稚園の基本情報や一時預りに関する情報などのデータ</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県・市町村</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随時</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1225944146"/>
                  </a:ext>
                </a:extLst>
              </a:tr>
              <a:tr h="339635">
                <a:tc>
                  <a:txBody>
                    <a:bodyPr/>
                    <a:lstStyle/>
                    <a:p>
                      <a:pPr algn="ctr" fontAlgn="ctr"/>
                      <a:r>
                        <a:rPr lang="en-US" altLang="ja-JP" sz="1200" u="none" strike="noStrike" dirty="0">
                          <a:effectLst/>
                        </a:rPr>
                        <a:t>8</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a:effectLst/>
                        </a:rPr>
                        <a:t>安心・安全</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en-US" altLang="zh-TW" sz="1200" u="none" strike="noStrike">
                          <a:effectLst/>
                        </a:rPr>
                        <a:t>AED</a:t>
                      </a:r>
                      <a:r>
                        <a:rPr lang="zh-TW" altLang="en-US" sz="1200" u="none" strike="noStrike">
                          <a:effectLst/>
                        </a:rPr>
                        <a:t>設置場所情報</a:t>
                      </a:r>
                      <a:endParaRPr lang="zh-TW"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各団体が保有する施設の</a:t>
                      </a:r>
                      <a:r>
                        <a:rPr lang="en-US" altLang="ja-JP" sz="1200" u="none" strike="noStrike" dirty="0">
                          <a:effectLst/>
                        </a:rPr>
                        <a:t>AED</a:t>
                      </a:r>
                      <a:r>
                        <a:rPr lang="ja-JP" altLang="en-US" sz="1200" u="none" strike="noStrike" dirty="0">
                          <a:effectLst/>
                        </a:rPr>
                        <a:t>設置場所や利用可能時間等に関するデータ</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県・市町村</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毎年</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1542473228"/>
                  </a:ext>
                </a:extLst>
              </a:tr>
              <a:tr h="194334">
                <a:tc>
                  <a:txBody>
                    <a:bodyPr/>
                    <a:lstStyle/>
                    <a:p>
                      <a:pPr algn="ctr" fontAlgn="ctr"/>
                      <a:r>
                        <a:rPr lang="en-US" altLang="ja-JP" sz="1200" u="none" strike="noStrike" dirty="0">
                          <a:effectLst/>
                        </a:rPr>
                        <a:t>9</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rowSpan="2">
                  <a:txBody>
                    <a:bodyPr/>
                    <a:lstStyle/>
                    <a:p>
                      <a:pPr algn="just" fontAlgn="ctr"/>
                      <a:r>
                        <a:rPr lang="ja-JP" altLang="en-US" sz="1200" u="none" strike="noStrike" dirty="0">
                          <a:effectLst/>
                        </a:rPr>
                        <a:t>癒し</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a:effectLst/>
                        </a:rPr>
                        <a:t>景観情報</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季節の花や水辺、夕日、花火など景観に関するデータ</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a:effectLst/>
                        </a:rPr>
                        <a:t>県・市町村</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随時</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2161673758"/>
                  </a:ext>
                </a:extLst>
              </a:tr>
              <a:tr h="339635">
                <a:tc>
                  <a:txBody>
                    <a:bodyPr/>
                    <a:lstStyle/>
                    <a:p>
                      <a:pPr algn="ctr" fontAlgn="ctr"/>
                      <a:r>
                        <a:rPr lang="en-US" altLang="ja-JP" sz="1200" u="none" strike="noStrike" dirty="0">
                          <a:effectLst/>
                        </a:rPr>
                        <a:t>10</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ご当地キャラ情報</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fontAlgn="ctr"/>
                      <a:r>
                        <a:rPr lang="ja-JP" altLang="en-US" sz="1200" u="none" strike="noStrike" dirty="0">
                          <a:effectLst/>
                        </a:rPr>
                        <a:t>各団体のご当地キャラのプロフィールや出演イベント等に関するデータ</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a:effectLst/>
                        </a:rPr>
                        <a:t>県・市町村</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ctr"/>
                      <a:r>
                        <a:rPr lang="ja-JP" altLang="en-US" sz="1100" u="none" strike="noStrike" dirty="0">
                          <a:effectLst/>
                        </a:rPr>
                        <a:t>毎月</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3300083703"/>
                  </a:ext>
                </a:extLst>
              </a:tr>
            </a:tbl>
          </a:graphicData>
        </a:graphic>
      </p:graphicFrame>
    </p:spTree>
    <p:extLst>
      <p:ext uri="{BB962C8B-B14F-4D97-AF65-F5344CB8AC3E}">
        <p14:creationId xmlns:p14="http://schemas.microsoft.com/office/powerpoint/2010/main" val="295861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8FADEB0-EB8D-453A-B631-6DD804412920}"/>
              </a:ext>
            </a:extLst>
          </p:cNvPr>
          <p:cNvSpPr>
            <a:spLocks noGrp="1"/>
          </p:cNvSpPr>
          <p:nvPr>
            <p:ph type="title"/>
          </p:nvPr>
        </p:nvSpPr>
        <p:spPr/>
        <p:txBody>
          <a:bodyPr/>
          <a:lstStyle/>
          <a:p>
            <a:r>
              <a:rPr kumimoji="1" lang="ja-JP" altLang="en-US" dirty="0"/>
              <a:t>オープンデータ基本方針 </a:t>
            </a:r>
            <a:r>
              <a:rPr kumimoji="1" lang="en-US" altLang="ja-JP" dirty="0"/>
              <a:t>2017</a:t>
            </a:r>
            <a:r>
              <a:rPr kumimoji="1" lang="ja-JP" altLang="en-US" dirty="0"/>
              <a:t>年</a:t>
            </a:r>
            <a:r>
              <a:rPr kumimoji="1" lang="en-US" altLang="ja-JP" dirty="0"/>
              <a:t>5</a:t>
            </a:r>
            <a:r>
              <a:rPr kumimoji="1" lang="ja-JP" altLang="en-US" dirty="0"/>
              <a:t>月</a:t>
            </a:r>
            <a:r>
              <a:rPr kumimoji="1" lang="en-US" altLang="ja-JP" dirty="0"/>
              <a:t>30</a:t>
            </a:r>
            <a:r>
              <a:rPr kumimoji="1" lang="ja-JP" altLang="en-US" dirty="0"/>
              <a:t>日</a:t>
            </a:r>
          </a:p>
        </p:txBody>
      </p:sp>
      <p:sp>
        <p:nvSpPr>
          <p:cNvPr id="5" name="コンテンツ プレースホルダー 4">
            <a:extLst>
              <a:ext uri="{FF2B5EF4-FFF2-40B4-BE49-F238E27FC236}">
                <a16:creationId xmlns:a16="http://schemas.microsoft.com/office/drawing/2014/main" id="{863DB093-9BEF-4FAF-BC32-03221A89D468}"/>
              </a:ext>
            </a:extLst>
          </p:cNvPr>
          <p:cNvSpPr>
            <a:spLocks noGrp="1"/>
          </p:cNvSpPr>
          <p:nvPr>
            <p:ph idx="1"/>
          </p:nvPr>
        </p:nvSpPr>
        <p:spPr/>
        <p:txBody>
          <a:bodyPr/>
          <a:lstStyle/>
          <a:p>
            <a:r>
              <a:rPr lang="ja-JP" altLang="en-US" dirty="0"/>
              <a:t>オープンデータの定義を初めて明文化</a:t>
            </a:r>
            <a:endParaRPr lang="en-US" altLang="ja-JP" dirty="0"/>
          </a:p>
          <a:p>
            <a:r>
              <a:rPr lang="ja-JP" altLang="en-US" dirty="0"/>
              <a:t>「オープンデータ・バイ・デザイン」</a:t>
            </a:r>
            <a:r>
              <a:rPr lang="en-US" altLang="ja-JP" dirty="0"/>
              <a:t>=</a:t>
            </a:r>
            <a:r>
              <a:rPr lang="ja-JP" altLang="en-US" dirty="0"/>
              <a:t>公共データは原則オープン</a:t>
            </a:r>
            <a:endParaRPr lang="en-US" altLang="ja-JP" dirty="0"/>
          </a:p>
          <a:p>
            <a:r>
              <a:rPr lang="en-US" altLang="ja-JP" dirty="0"/>
              <a:t>2020</a:t>
            </a:r>
            <a:r>
              <a:rPr lang="ja-JP" altLang="en-US" dirty="0"/>
              <a:t>年までに自治体オープンデータ取組み率</a:t>
            </a:r>
            <a:r>
              <a:rPr lang="en-US" altLang="ja-JP" dirty="0"/>
              <a:t>100%</a:t>
            </a:r>
          </a:p>
          <a:p>
            <a:endParaRPr kumimoji="1" lang="ja-JP" altLang="en-US" dirty="0"/>
          </a:p>
        </p:txBody>
      </p:sp>
      <p:pic>
        <p:nvPicPr>
          <p:cNvPr id="2050" name="Picture 2" descr="https://it.impressbm.co.jp/mwimgs/f/b/-/img_fb56a62de06ae4f15dbb97c2c1779f1a507197.jpg">
            <a:extLst>
              <a:ext uri="{FF2B5EF4-FFF2-40B4-BE49-F238E27FC236}">
                <a16:creationId xmlns:a16="http://schemas.microsoft.com/office/drawing/2014/main" id="{5AECA61A-9E09-41EC-9259-E24406C61286}"/>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2032502" y="3141670"/>
            <a:ext cx="5078996" cy="338454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D08FB8BF-DEF5-4A98-A61D-EDACC56E525E}"/>
              </a:ext>
            </a:extLst>
          </p:cNvPr>
          <p:cNvSpPr txBox="1"/>
          <p:nvPr/>
        </p:nvSpPr>
        <p:spPr>
          <a:xfrm>
            <a:off x="2302789" y="2803116"/>
            <a:ext cx="4538422" cy="338554"/>
          </a:xfrm>
          <a:prstGeom prst="rect">
            <a:avLst/>
          </a:prstGeom>
          <a:noFill/>
        </p:spPr>
        <p:txBody>
          <a:bodyPr wrap="none" rtlCol="0">
            <a:spAutoFit/>
          </a:bodyPr>
          <a:lstStyle/>
          <a:p>
            <a:pPr algn="ctr"/>
            <a:r>
              <a:rPr lang="ja-JP" altLang="en-US" sz="1600" b="1" dirty="0">
                <a:hlinkClick r:id="rId4"/>
              </a:rPr>
              <a:t>政府</a:t>
            </a:r>
            <a:r>
              <a:rPr lang="en-US" altLang="ja-JP" sz="1600" b="1" dirty="0">
                <a:hlinkClick r:id="rId4"/>
              </a:rPr>
              <a:t>CIO</a:t>
            </a:r>
            <a:r>
              <a:rPr lang="ja-JP" altLang="en-US" sz="1600" b="1" dirty="0">
                <a:hlinkClick r:id="rId4"/>
              </a:rPr>
              <a:t>ポータル「オープンデータ基本指針の概要」</a:t>
            </a:r>
            <a:endParaRPr kumimoji="1" lang="ja-JP" altLang="en-US" sz="1600" dirty="0"/>
          </a:p>
        </p:txBody>
      </p:sp>
      <p:sp>
        <p:nvSpPr>
          <p:cNvPr id="2" name="日付プレースホルダー 1">
            <a:extLst>
              <a:ext uri="{FF2B5EF4-FFF2-40B4-BE49-F238E27FC236}">
                <a16:creationId xmlns:a16="http://schemas.microsoft.com/office/drawing/2014/main" id="{EF024E63-94CF-41FD-8125-A9BB496F39BA}"/>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3" name="フッター プレースホルダー 2">
            <a:extLst>
              <a:ext uri="{FF2B5EF4-FFF2-40B4-BE49-F238E27FC236}">
                <a16:creationId xmlns:a16="http://schemas.microsoft.com/office/drawing/2014/main" id="{59BFF1BB-8AA5-4FAE-8B45-641163537BF5}"/>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2380ABD8-AF05-4DAC-B84E-838F7570D735}"/>
              </a:ext>
            </a:extLst>
          </p:cNvPr>
          <p:cNvSpPr>
            <a:spLocks noGrp="1"/>
          </p:cNvSpPr>
          <p:nvPr>
            <p:ph type="sldNum" sz="quarter" idx="12"/>
          </p:nvPr>
        </p:nvSpPr>
        <p:spPr/>
        <p:txBody>
          <a:bodyPr/>
          <a:lstStyle/>
          <a:p>
            <a:fld id="{4E00CBAF-2DCF-45E8-AE4D-519FB9E10F75}" type="slidenum">
              <a:rPr kumimoji="1" lang="ja-JP" altLang="en-US" smtClean="0"/>
              <a:t>3</a:t>
            </a:fld>
            <a:endParaRPr kumimoji="1" lang="ja-JP" altLang="en-US"/>
          </a:p>
        </p:txBody>
      </p:sp>
      <p:sp>
        <p:nvSpPr>
          <p:cNvPr id="9" name="正方形/長方形 8">
            <a:extLst>
              <a:ext uri="{FF2B5EF4-FFF2-40B4-BE49-F238E27FC236}">
                <a16:creationId xmlns:a16="http://schemas.microsoft.com/office/drawing/2014/main" id="{6B9FAE78-A733-473B-9A3A-9D5635A2226F}"/>
              </a:ext>
            </a:extLst>
          </p:cNvPr>
          <p:cNvSpPr/>
          <p:nvPr/>
        </p:nvSpPr>
        <p:spPr>
          <a:xfrm>
            <a:off x="4476307" y="3654355"/>
            <a:ext cx="2828259" cy="85573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7630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545FA-AFBB-4664-B235-FDA94335F611}"/>
              </a:ext>
            </a:extLst>
          </p:cNvPr>
          <p:cNvSpPr>
            <a:spLocks noGrp="1"/>
          </p:cNvSpPr>
          <p:nvPr>
            <p:ph type="title"/>
          </p:nvPr>
        </p:nvSpPr>
        <p:spPr/>
        <p:txBody>
          <a:bodyPr/>
          <a:lstStyle/>
          <a:p>
            <a:r>
              <a:rPr kumimoji="1" lang="ja-JP" altLang="en-US" dirty="0"/>
              <a:t>データセットごとにデータ項目を定義</a:t>
            </a:r>
          </a:p>
        </p:txBody>
      </p:sp>
      <p:sp>
        <p:nvSpPr>
          <p:cNvPr id="10" name="コンテンツ プレースホルダー 9">
            <a:extLst>
              <a:ext uri="{FF2B5EF4-FFF2-40B4-BE49-F238E27FC236}">
                <a16:creationId xmlns:a16="http://schemas.microsoft.com/office/drawing/2014/main" id="{B6796CDC-3DC0-484B-9C26-1C880BA3C49E}"/>
              </a:ext>
            </a:extLst>
          </p:cNvPr>
          <p:cNvSpPr>
            <a:spLocks noGrp="1"/>
          </p:cNvSpPr>
          <p:nvPr>
            <p:ph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0DA8E55B-A08F-48F3-BD3A-CBFA2648F276}"/>
              </a:ext>
            </a:extLst>
          </p:cNvPr>
          <p:cNvSpPr>
            <a:spLocks noGrp="1"/>
          </p:cNvSpPr>
          <p:nvPr>
            <p:ph type="dt" sz="half" idx="10"/>
          </p:nvPr>
        </p:nvSpPr>
        <p:spPr/>
        <p:txBody>
          <a:bodyPr/>
          <a:lstStyle/>
          <a:p>
            <a:r>
              <a:rPr kumimoji="1" lang="en-US" altLang="ja-JP"/>
              <a:t>2018</a:t>
            </a:r>
            <a:r>
              <a:rPr kumimoji="1" lang="ja-JP" altLang="en-US"/>
              <a:t>年</a:t>
            </a:r>
            <a:r>
              <a:rPr kumimoji="1" lang="en-US" altLang="ja-JP"/>
              <a:t>1</a:t>
            </a:r>
            <a:r>
              <a:rPr kumimoji="1" lang="ja-JP" altLang="en-US"/>
              <a:t>月</a:t>
            </a:r>
            <a:r>
              <a:rPr kumimoji="1" lang="en-US" altLang="ja-JP"/>
              <a:t>29</a:t>
            </a:r>
            <a:r>
              <a:rPr kumimoji="1" lang="ja-JP" altLang="en-US"/>
              <a:t>日</a:t>
            </a:r>
          </a:p>
        </p:txBody>
      </p:sp>
      <p:sp>
        <p:nvSpPr>
          <p:cNvPr id="5" name="フッター プレースホルダー 4">
            <a:extLst>
              <a:ext uri="{FF2B5EF4-FFF2-40B4-BE49-F238E27FC236}">
                <a16:creationId xmlns:a16="http://schemas.microsoft.com/office/drawing/2014/main" id="{99B489B1-4FA7-4AC7-8960-85D6E732A5F8}"/>
              </a:ext>
            </a:extLst>
          </p:cNvPr>
          <p:cNvSpPr>
            <a:spLocks noGrp="1"/>
          </p:cNvSpPr>
          <p:nvPr>
            <p:ph type="ftr" sz="quarter" idx="11"/>
          </p:nvPr>
        </p:nvSpPr>
        <p:spPr/>
        <p:txBody>
          <a:bodyPr/>
          <a:lstStyle/>
          <a:p>
            <a:r>
              <a:rPr kumimoji="1" lang="zh-CN" altLang="en-US"/>
              <a:t>独立行政法人 情報処理推進機構　</a:t>
            </a:r>
            <a:r>
              <a:rPr kumimoji="1" lang="en-US" altLang="zh-CN"/>
              <a:t>https://imi.go.jp/</a:t>
            </a:r>
            <a:r>
              <a:rPr kumimoji="1" lang="zh-CN" altLang="en-US"/>
              <a:t>　</a:t>
            </a:r>
            <a:endParaRPr kumimoji="1" lang="ja-JP" altLang="en-US"/>
          </a:p>
        </p:txBody>
      </p:sp>
      <p:sp>
        <p:nvSpPr>
          <p:cNvPr id="6" name="スライド番号プレースホルダー 5">
            <a:extLst>
              <a:ext uri="{FF2B5EF4-FFF2-40B4-BE49-F238E27FC236}">
                <a16:creationId xmlns:a16="http://schemas.microsoft.com/office/drawing/2014/main" id="{A98BAAC7-0A3F-43F6-AED2-624158BCB4BA}"/>
              </a:ext>
            </a:extLst>
          </p:cNvPr>
          <p:cNvSpPr>
            <a:spLocks noGrp="1"/>
          </p:cNvSpPr>
          <p:nvPr>
            <p:ph type="sldNum" sz="quarter" idx="12"/>
          </p:nvPr>
        </p:nvSpPr>
        <p:spPr/>
        <p:txBody>
          <a:bodyPr/>
          <a:lstStyle/>
          <a:p>
            <a:pPr>
              <a:defRPr/>
            </a:pPr>
            <a:fld id="{72E1A35B-16CC-4730-80DF-3ECA4D0A869B}" type="slidenum">
              <a:rPr lang="en-US" altLang="ja-JP" smtClean="0"/>
              <a:pPr>
                <a:defRPr/>
              </a:pPr>
              <a:t>39</a:t>
            </a:fld>
            <a:endParaRPr lang="en-US" altLang="ja-JP"/>
          </a:p>
        </p:txBody>
      </p:sp>
      <p:pic>
        <p:nvPicPr>
          <p:cNvPr id="8" name="図 7">
            <a:extLst>
              <a:ext uri="{FF2B5EF4-FFF2-40B4-BE49-F238E27FC236}">
                <a16:creationId xmlns:a16="http://schemas.microsoft.com/office/drawing/2014/main" id="{5A0B1AB6-F238-42D8-817C-C047E74C536B}"/>
              </a:ext>
            </a:extLst>
          </p:cNvPr>
          <p:cNvPicPr>
            <a:picLocks noChangeAspect="1"/>
          </p:cNvPicPr>
          <p:nvPr/>
        </p:nvPicPr>
        <p:blipFill rotWithShape="1">
          <a:blip r:embed="rId3"/>
          <a:srcRect l="48788" t="16378" r="22948" b="17944"/>
          <a:stretch/>
        </p:blipFill>
        <p:spPr>
          <a:xfrm>
            <a:off x="468313" y="913967"/>
            <a:ext cx="4283573" cy="5599058"/>
          </a:xfrm>
          <a:prstGeom prst="rect">
            <a:avLst/>
          </a:prstGeom>
          <a:ln>
            <a:solidFill>
              <a:schemeClr val="bg1">
                <a:lumMod val="85000"/>
              </a:schemeClr>
            </a:solidFill>
          </a:ln>
        </p:spPr>
      </p:pic>
      <p:pic>
        <p:nvPicPr>
          <p:cNvPr id="9" name="図 8">
            <a:extLst>
              <a:ext uri="{FF2B5EF4-FFF2-40B4-BE49-F238E27FC236}">
                <a16:creationId xmlns:a16="http://schemas.microsoft.com/office/drawing/2014/main" id="{8A90210F-61CE-41CF-BC06-71D1CA50860F}"/>
              </a:ext>
            </a:extLst>
          </p:cNvPr>
          <p:cNvPicPr>
            <a:picLocks noChangeAspect="1"/>
          </p:cNvPicPr>
          <p:nvPr/>
        </p:nvPicPr>
        <p:blipFill rotWithShape="1">
          <a:blip r:embed="rId4"/>
          <a:srcRect l="11492" t="24182" r="37456" b="5478"/>
          <a:stretch/>
        </p:blipFill>
        <p:spPr>
          <a:xfrm>
            <a:off x="3362454" y="2068830"/>
            <a:ext cx="5606182" cy="4344873"/>
          </a:xfrm>
          <a:prstGeom prst="rect">
            <a:avLst/>
          </a:prstGeom>
          <a:ln>
            <a:solidFill>
              <a:schemeClr val="bg1">
                <a:lumMod val="85000"/>
              </a:schemeClr>
            </a:solidFill>
          </a:ln>
        </p:spPr>
      </p:pic>
      <p:sp>
        <p:nvSpPr>
          <p:cNvPr id="11" name="正方形/長方形 10">
            <a:extLst>
              <a:ext uri="{FF2B5EF4-FFF2-40B4-BE49-F238E27FC236}">
                <a16:creationId xmlns:a16="http://schemas.microsoft.com/office/drawing/2014/main" id="{E4792536-48F5-47A2-9C44-280D8E88A829}"/>
              </a:ext>
            </a:extLst>
          </p:cNvPr>
          <p:cNvSpPr/>
          <p:nvPr/>
        </p:nvSpPr>
        <p:spPr>
          <a:xfrm>
            <a:off x="485948" y="1834830"/>
            <a:ext cx="2638251" cy="95409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3AB6838-EBF4-4DB9-B458-C98F5FE5812E}"/>
              </a:ext>
            </a:extLst>
          </p:cNvPr>
          <p:cNvSpPr txBox="1"/>
          <p:nvPr/>
        </p:nvSpPr>
        <p:spPr>
          <a:xfrm>
            <a:off x="4598736" y="972524"/>
            <a:ext cx="195446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Clr>
                <a:schemeClr val="accent2"/>
              </a:buClr>
            </a:pPr>
            <a:r>
              <a:rPr lang="ja-JP" altLang="en-US" dirty="0"/>
              <a:t>データセットごとの要件や活用先を整理</a:t>
            </a:r>
            <a:endParaRPr kumimoji="1" lang="ja-JP" altLang="en-US" dirty="0"/>
          </a:p>
        </p:txBody>
      </p:sp>
      <p:cxnSp>
        <p:nvCxnSpPr>
          <p:cNvPr id="13" name="直線コネクタ 12">
            <a:extLst>
              <a:ext uri="{FF2B5EF4-FFF2-40B4-BE49-F238E27FC236}">
                <a16:creationId xmlns:a16="http://schemas.microsoft.com/office/drawing/2014/main" id="{2EC3C76A-706E-4A7C-8C93-2CBDFDA2A9EE}"/>
              </a:ext>
            </a:extLst>
          </p:cNvPr>
          <p:cNvCxnSpPr>
            <a:stCxn id="11" idx="3"/>
            <a:endCxn id="12" idx="1"/>
          </p:cNvCxnSpPr>
          <p:nvPr/>
        </p:nvCxnSpPr>
        <p:spPr>
          <a:xfrm flipV="1">
            <a:off x="3124199" y="1434189"/>
            <a:ext cx="1474537" cy="877686"/>
          </a:xfrm>
          <a:prstGeom prst="line">
            <a:avLst/>
          </a:prstGeom>
        </p:spPr>
        <p:style>
          <a:lnRef idx="2">
            <a:schemeClr val="accent2"/>
          </a:lnRef>
          <a:fillRef idx="1">
            <a:schemeClr val="lt1"/>
          </a:fillRef>
          <a:effectRef idx="0">
            <a:schemeClr val="accent2"/>
          </a:effectRef>
          <a:fontRef idx="minor">
            <a:schemeClr val="dk1"/>
          </a:fontRef>
        </p:style>
      </p:cxnSp>
      <p:sp>
        <p:nvSpPr>
          <p:cNvPr id="18" name="正方形/長方形 17">
            <a:extLst>
              <a:ext uri="{FF2B5EF4-FFF2-40B4-BE49-F238E27FC236}">
                <a16:creationId xmlns:a16="http://schemas.microsoft.com/office/drawing/2014/main" id="{AB1A2514-43F8-4FC0-A35F-EFEAAA60A60B}"/>
              </a:ext>
            </a:extLst>
          </p:cNvPr>
          <p:cNvSpPr/>
          <p:nvPr/>
        </p:nvSpPr>
        <p:spPr>
          <a:xfrm>
            <a:off x="7451725" y="3371496"/>
            <a:ext cx="1516910" cy="35614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1B72AB8-E46E-4040-BEE0-27DC1B0C7202}"/>
              </a:ext>
            </a:extLst>
          </p:cNvPr>
          <p:cNvSpPr txBox="1"/>
          <p:nvPr/>
        </p:nvSpPr>
        <p:spPr>
          <a:xfrm>
            <a:off x="1407990" y="3110902"/>
            <a:ext cx="195446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Clr>
                <a:schemeClr val="accent2"/>
              </a:buClr>
            </a:pPr>
            <a:r>
              <a:rPr lang="en-US" altLang="ja-JP" dirty="0"/>
              <a:t>IPA</a:t>
            </a:r>
            <a:r>
              <a:rPr lang="ja-JP" altLang="en-US" dirty="0" err="1"/>
              <a:t>、</a:t>
            </a:r>
            <a:r>
              <a:rPr lang="en-US" altLang="ja-JP" dirty="0"/>
              <a:t>METI</a:t>
            </a:r>
            <a:r>
              <a:rPr lang="ja-JP" altLang="en-US" dirty="0"/>
              <a:t>からもコメントさせていただきました</a:t>
            </a:r>
            <a:endParaRPr kumimoji="1" lang="ja-JP" altLang="en-US" dirty="0"/>
          </a:p>
        </p:txBody>
      </p:sp>
      <p:cxnSp>
        <p:nvCxnSpPr>
          <p:cNvPr id="20" name="直線コネクタ 19">
            <a:extLst>
              <a:ext uri="{FF2B5EF4-FFF2-40B4-BE49-F238E27FC236}">
                <a16:creationId xmlns:a16="http://schemas.microsoft.com/office/drawing/2014/main" id="{27136545-C028-4E59-BB58-7C75BBAC7555}"/>
              </a:ext>
            </a:extLst>
          </p:cNvPr>
          <p:cNvCxnSpPr>
            <a:stCxn id="18" idx="1"/>
            <a:endCxn id="19" idx="3"/>
          </p:cNvCxnSpPr>
          <p:nvPr/>
        </p:nvCxnSpPr>
        <p:spPr>
          <a:xfrm flipH="1">
            <a:off x="3362454" y="3549569"/>
            <a:ext cx="4089271" cy="22998"/>
          </a:xfrm>
          <a:prstGeom prst="line">
            <a:avLst/>
          </a:prstGeom>
        </p:spPr>
        <p:style>
          <a:lnRef idx="2">
            <a:schemeClr val="accent2"/>
          </a:lnRef>
          <a:fillRef idx="1">
            <a:schemeClr val="lt1"/>
          </a:fillRef>
          <a:effectRef idx="0">
            <a:schemeClr val="accent2"/>
          </a:effectRef>
          <a:fontRef idx="minor">
            <a:schemeClr val="dk1"/>
          </a:fontRef>
        </p:style>
      </p:cxnSp>
      <p:sp>
        <p:nvSpPr>
          <p:cNvPr id="25" name="正方形/長方形 24">
            <a:extLst>
              <a:ext uri="{FF2B5EF4-FFF2-40B4-BE49-F238E27FC236}">
                <a16:creationId xmlns:a16="http://schemas.microsoft.com/office/drawing/2014/main" id="{8C1B5EE8-D44E-41DD-86CD-A3C56381681F}"/>
              </a:ext>
            </a:extLst>
          </p:cNvPr>
          <p:cNvSpPr/>
          <p:nvPr/>
        </p:nvSpPr>
        <p:spPr>
          <a:xfrm>
            <a:off x="3514588" y="4760359"/>
            <a:ext cx="5454047" cy="111466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9B1C6DCC-67F4-4D51-B5AE-20B8F24A64AB}"/>
              </a:ext>
            </a:extLst>
          </p:cNvPr>
          <p:cNvCxnSpPr>
            <a:stCxn id="25" idx="0"/>
            <a:endCxn id="19" idx="3"/>
          </p:cNvCxnSpPr>
          <p:nvPr/>
        </p:nvCxnSpPr>
        <p:spPr>
          <a:xfrm flipH="1" flipV="1">
            <a:off x="3362454" y="3572567"/>
            <a:ext cx="2879158" cy="1187792"/>
          </a:xfrm>
          <a:prstGeom prst="line">
            <a:avLst/>
          </a:prstGeom>
        </p:spPr>
        <p:style>
          <a:lnRef idx="2">
            <a:schemeClr val="accent2"/>
          </a:lnRef>
          <a:fillRef idx="1">
            <a:schemeClr val="lt1"/>
          </a:fillRef>
          <a:effectRef idx="0">
            <a:schemeClr val="accent2"/>
          </a:effectRef>
          <a:fontRef idx="minor">
            <a:schemeClr val="dk1"/>
          </a:fontRef>
        </p:style>
      </p:cxnSp>
      <p:sp>
        <p:nvSpPr>
          <p:cNvPr id="34" name="正方形/長方形 33">
            <a:extLst>
              <a:ext uri="{FF2B5EF4-FFF2-40B4-BE49-F238E27FC236}">
                <a16:creationId xmlns:a16="http://schemas.microsoft.com/office/drawing/2014/main" id="{CE19968C-7F0C-4B3A-9517-4C55C97A4315}"/>
              </a:ext>
            </a:extLst>
          </p:cNvPr>
          <p:cNvSpPr/>
          <p:nvPr/>
        </p:nvSpPr>
        <p:spPr>
          <a:xfrm>
            <a:off x="4769523" y="3198453"/>
            <a:ext cx="547395" cy="23859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B0A2224E-0803-45AA-941D-4EE99F90FC2F}"/>
              </a:ext>
            </a:extLst>
          </p:cNvPr>
          <p:cNvSpPr txBox="1"/>
          <p:nvPr/>
        </p:nvSpPr>
        <p:spPr>
          <a:xfrm>
            <a:off x="6810840" y="1040525"/>
            <a:ext cx="2196000" cy="1116000"/>
          </a:xfrm>
          <a:prstGeom prst="rect">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just">
              <a:buClr>
                <a:schemeClr val="accent2"/>
              </a:buClr>
            </a:pPr>
            <a:r>
              <a:rPr lang="en-US" altLang="ja-JP" dirty="0"/>
              <a:t>IMI</a:t>
            </a:r>
            <a:r>
              <a:rPr lang="ja-JP" altLang="en-US" dirty="0"/>
              <a:t>コア語彙と対応するデータ項目を整理し、相互運用性を確保</a:t>
            </a:r>
            <a:endParaRPr kumimoji="1" lang="ja-JP" altLang="en-US" dirty="0"/>
          </a:p>
        </p:txBody>
      </p:sp>
      <p:cxnSp>
        <p:nvCxnSpPr>
          <p:cNvPr id="36" name="直線コネクタ 35">
            <a:extLst>
              <a:ext uri="{FF2B5EF4-FFF2-40B4-BE49-F238E27FC236}">
                <a16:creationId xmlns:a16="http://schemas.microsoft.com/office/drawing/2014/main" id="{134B56F2-AE90-40E7-89FD-E10E60036826}"/>
              </a:ext>
            </a:extLst>
          </p:cNvPr>
          <p:cNvCxnSpPr>
            <a:cxnSpLocks/>
            <a:stCxn id="34" idx="3"/>
            <a:endCxn id="35" idx="1"/>
          </p:cNvCxnSpPr>
          <p:nvPr/>
        </p:nvCxnSpPr>
        <p:spPr>
          <a:xfrm flipV="1">
            <a:off x="5316918" y="1598525"/>
            <a:ext cx="1493922" cy="1719228"/>
          </a:xfrm>
          <a:prstGeom prst="line">
            <a:avLst/>
          </a:prstGeom>
          <a:ln>
            <a:solidFill>
              <a:schemeClr val="accent3"/>
            </a:solidFill>
          </a:ln>
        </p:spPr>
        <p:style>
          <a:lnRef idx="2">
            <a:schemeClr val="accent2"/>
          </a:lnRef>
          <a:fillRef idx="1">
            <a:schemeClr val="lt1"/>
          </a:fillRef>
          <a:effectRef idx="0">
            <a:schemeClr val="accent2"/>
          </a:effectRef>
          <a:fontRef idx="minor">
            <a:schemeClr val="dk1"/>
          </a:fontRef>
        </p:style>
      </p:cxnSp>
      <p:sp>
        <p:nvSpPr>
          <p:cNvPr id="43" name="正方形/長方形 42">
            <a:extLst>
              <a:ext uri="{FF2B5EF4-FFF2-40B4-BE49-F238E27FC236}">
                <a16:creationId xmlns:a16="http://schemas.microsoft.com/office/drawing/2014/main" id="{14E9845F-4D6B-4B10-A825-DBA2927E816A}"/>
              </a:ext>
            </a:extLst>
          </p:cNvPr>
          <p:cNvSpPr/>
          <p:nvPr/>
        </p:nvSpPr>
        <p:spPr>
          <a:xfrm>
            <a:off x="4769523" y="5892686"/>
            <a:ext cx="547395" cy="37732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35211544-9BA2-489F-98DB-A6F18D57B8BF}"/>
              </a:ext>
            </a:extLst>
          </p:cNvPr>
          <p:cNvCxnSpPr>
            <a:cxnSpLocks/>
            <a:stCxn id="43" idx="3"/>
            <a:endCxn id="35" idx="1"/>
          </p:cNvCxnSpPr>
          <p:nvPr/>
        </p:nvCxnSpPr>
        <p:spPr>
          <a:xfrm flipV="1">
            <a:off x="5316918" y="1598525"/>
            <a:ext cx="1493922" cy="4482823"/>
          </a:xfrm>
          <a:prstGeom prst="line">
            <a:avLst/>
          </a:prstGeom>
          <a:ln>
            <a:solidFill>
              <a:schemeClr val="accent3"/>
            </a:solidFill>
          </a:ln>
        </p:spPr>
        <p:style>
          <a:lnRef idx="2">
            <a:schemeClr val="accent2"/>
          </a:lnRef>
          <a:fillRef idx="1">
            <a:schemeClr val="lt1"/>
          </a:fillRef>
          <a:effectRef idx="0">
            <a:schemeClr val="accent2"/>
          </a:effectRef>
          <a:fontRef idx="minor">
            <a:schemeClr val="dk1"/>
          </a:fontRef>
        </p:style>
      </p:cxnSp>
      <p:grpSp>
        <p:nvGrpSpPr>
          <p:cNvPr id="22" name="グループ化 21">
            <a:extLst>
              <a:ext uri="{FF2B5EF4-FFF2-40B4-BE49-F238E27FC236}">
                <a16:creationId xmlns:a16="http://schemas.microsoft.com/office/drawing/2014/main" id="{04422F21-1F40-4CF8-8DD7-B7C89DB274C8}"/>
              </a:ext>
            </a:extLst>
          </p:cNvPr>
          <p:cNvGrpSpPr>
            <a:grpSpLocks noChangeAspect="1"/>
          </p:cNvGrpSpPr>
          <p:nvPr/>
        </p:nvGrpSpPr>
        <p:grpSpPr>
          <a:xfrm>
            <a:off x="4198859" y="49074"/>
            <a:ext cx="3983115" cy="331926"/>
            <a:chOff x="329375" y="1050744"/>
            <a:chExt cx="8640000" cy="720000"/>
          </a:xfrm>
        </p:grpSpPr>
        <p:sp>
          <p:nvSpPr>
            <p:cNvPr id="23" name="矢印: 五方向 22">
              <a:extLst>
                <a:ext uri="{FF2B5EF4-FFF2-40B4-BE49-F238E27FC236}">
                  <a16:creationId xmlns:a16="http://schemas.microsoft.com/office/drawing/2014/main" id="{B524B4C0-F703-4F6E-95C8-374CD9710D62}"/>
                </a:ext>
              </a:extLst>
            </p:cNvPr>
            <p:cNvSpPr/>
            <p:nvPr/>
          </p:nvSpPr>
          <p:spPr>
            <a:xfrm>
              <a:off x="6737375" y="1050744"/>
              <a:ext cx="2232000" cy="720000"/>
            </a:xfrm>
            <a:prstGeom prst="homePlat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3.</a:t>
              </a:r>
              <a:r>
                <a:rPr kumimoji="1" lang="ja-JP" altLang="en-US" sz="900" dirty="0">
                  <a:solidFill>
                    <a:schemeClr val="tx1"/>
                  </a:solidFill>
                </a:rPr>
                <a:t>データ作成・公開</a:t>
              </a:r>
            </a:p>
          </p:txBody>
        </p:sp>
        <p:sp>
          <p:nvSpPr>
            <p:cNvPr id="24" name="矢印: 五方向 23">
              <a:extLst>
                <a:ext uri="{FF2B5EF4-FFF2-40B4-BE49-F238E27FC236}">
                  <a16:creationId xmlns:a16="http://schemas.microsoft.com/office/drawing/2014/main" id="{1BD65C24-D4A9-4E0F-8D05-384B4245A6E5}"/>
                </a:ext>
              </a:extLst>
            </p:cNvPr>
            <p:cNvSpPr/>
            <p:nvPr/>
          </p:nvSpPr>
          <p:spPr>
            <a:xfrm>
              <a:off x="4601375" y="1050744"/>
              <a:ext cx="2232000" cy="72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rPr>
                <a:t>2.</a:t>
              </a:r>
              <a:r>
                <a:rPr kumimoji="1" lang="ja-JP" altLang="en-US" sz="900" b="1" dirty="0">
                  <a:solidFill>
                    <a:schemeClr val="tx1"/>
                  </a:solidFill>
                </a:rPr>
                <a:t>共通フォーマット策定</a:t>
              </a:r>
            </a:p>
          </p:txBody>
        </p:sp>
        <p:sp>
          <p:nvSpPr>
            <p:cNvPr id="27" name="矢印: 五方向 26">
              <a:extLst>
                <a:ext uri="{FF2B5EF4-FFF2-40B4-BE49-F238E27FC236}">
                  <a16:creationId xmlns:a16="http://schemas.microsoft.com/office/drawing/2014/main" id="{A1F91D88-BE6F-4BE4-AADE-2D4A52F758B3}"/>
                </a:ext>
              </a:extLst>
            </p:cNvPr>
            <p:cNvSpPr/>
            <p:nvPr/>
          </p:nvSpPr>
          <p:spPr>
            <a:xfrm>
              <a:off x="2465375" y="1050744"/>
              <a:ext cx="2232000" cy="720000"/>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1.</a:t>
              </a:r>
              <a:r>
                <a:rPr kumimoji="1" lang="ja-JP" altLang="en-US" sz="900" dirty="0">
                  <a:solidFill>
                    <a:schemeClr val="tx1"/>
                  </a:solidFill>
                </a:rPr>
                <a:t>データ選定</a:t>
              </a:r>
            </a:p>
          </p:txBody>
        </p:sp>
        <p:sp>
          <p:nvSpPr>
            <p:cNvPr id="28" name="矢印: 五方向 27">
              <a:extLst>
                <a:ext uri="{FF2B5EF4-FFF2-40B4-BE49-F238E27FC236}">
                  <a16:creationId xmlns:a16="http://schemas.microsoft.com/office/drawing/2014/main" id="{21B245C2-9A4F-4EF0-8C75-EADC49663F85}"/>
                </a:ext>
              </a:extLst>
            </p:cNvPr>
            <p:cNvSpPr/>
            <p:nvPr/>
          </p:nvSpPr>
          <p:spPr>
            <a:xfrm>
              <a:off x="329375" y="1050744"/>
              <a:ext cx="2232000" cy="720000"/>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0.</a:t>
              </a:r>
              <a:r>
                <a:rPr kumimoji="1" lang="ja-JP" altLang="en-US" sz="900" dirty="0">
                  <a:solidFill>
                    <a:schemeClr val="tx1"/>
                  </a:solidFill>
                </a:rPr>
                <a:t>ゴール設定</a:t>
              </a:r>
            </a:p>
          </p:txBody>
        </p:sp>
      </p:grpSp>
    </p:spTree>
    <p:extLst>
      <p:ext uri="{BB962C8B-B14F-4D97-AF65-F5344CB8AC3E}">
        <p14:creationId xmlns:p14="http://schemas.microsoft.com/office/powerpoint/2010/main" val="3766118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67194FC4-68D5-4A84-BB53-876F01E39C4C}"/>
              </a:ext>
            </a:extLst>
          </p:cNvPr>
          <p:cNvSpPr>
            <a:spLocks noGrp="1"/>
          </p:cNvSpPr>
          <p:nvPr>
            <p:ph type="title"/>
          </p:nvPr>
        </p:nvSpPr>
        <p:spPr/>
        <p:txBody>
          <a:bodyPr/>
          <a:lstStyle/>
          <a:p>
            <a:r>
              <a:rPr kumimoji="1" lang="ja-JP" altLang="en-US" dirty="0"/>
              <a:t>埼玉県事例からの学び</a:t>
            </a:r>
          </a:p>
        </p:txBody>
      </p:sp>
      <p:sp>
        <p:nvSpPr>
          <p:cNvPr id="9" name="テキスト プレースホルダー 8">
            <a:extLst>
              <a:ext uri="{FF2B5EF4-FFF2-40B4-BE49-F238E27FC236}">
                <a16:creationId xmlns:a16="http://schemas.microsoft.com/office/drawing/2014/main" id="{2DF28A11-C457-4473-81B0-640A7E45A8D9}"/>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B35F8F0E-3410-4C34-8285-8DF948420901}"/>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DB3DA2F7-E84A-4BE5-A990-52220C22D74C}"/>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9B969EAB-C3C8-4358-9C43-6F79F6A8D2BA}"/>
              </a:ext>
            </a:extLst>
          </p:cNvPr>
          <p:cNvSpPr>
            <a:spLocks noGrp="1"/>
          </p:cNvSpPr>
          <p:nvPr>
            <p:ph type="sldNum" sz="quarter" idx="12"/>
          </p:nvPr>
        </p:nvSpPr>
        <p:spPr/>
        <p:txBody>
          <a:bodyPr/>
          <a:lstStyle/>
          <a:p>
            <a:fld id="{4E00CBAF-2DCF-45E8-AE4D-519FB9E10F75}" type="slidenum">
              <a:rPr kumimoji="1" lang="ja-JP" altLang="en-US" smtClean="0"/>
              <a:t>40</a:t>
            </a:fld>
            <a:endParaRPr kumimoji="1" lang="ja-JP" altLang="en-US"/>
          </a:p>
        </p:txBody>
      </p:sp>
    </p:spTree>
    <p:extLst>
      <p:ext uri="{BB962C8B-B14F-4D97-AF65-F5344CB8AC3E}">
        <p14:creationId xmlns:p14="http://schemas.microsoft.com/office/powerpoint/2010/main" val="1046966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13">
            <a:extLst>
              <a:ext uri="{FF2B5EF4-FFF2-40B4-BE49-F238E27FC236}">
                <a16:creationId xmlns:a16="http://schemas.microsoft.com/office/drawing/2014/main" id="{A8056D47-7E90-46C0-AFA2-EAAEFEA2EB49}"/>
              </a:ext>
            </a:extLst>
          </p:cNvPr>
          <p:cNvSpPr>
            <a:spLocks noGrp="1"/>
          </p:cNvSpPr>
          <p:nvPr>
            <p:ph idx="1"/>
          </p:nvPr>
        </p:nvSpPr>
        <p:spPr/>
        <p:txBody>
          <a:bodyPr/>
          <a:lstStyle/>
          <a:p>
            <a:r>
              <a:rPr lang="ja-JP" altLang="en-US" dirty="0"/>
              <a:t>「活用ニーズ」と「公開・運用」双方へ配慮</a:t>
            </a:r>
            <a:endParaRPr lang="en-US" altLang="ja-JP" dirty="0"/>
          </a:p>
          <a:p>
            <a:pPr lvl="1"/>
            <a:endParaRPr lang="en-US" altLang="ja-JP" dirty="0"/>
          </a:p>
          <a:p>
            <a:endParaRPr kumimoji="1" lang="ja-JP" altLang="en-US" dirty="0"/>
          </a:p>
        </p:txBody>
      </p:sp>
      <p:graphicFrame>
        <p:nvGraphicFramePr>
          <p:cNvPr id="16" name="コンテンツ プレースホルダー 8">
            <a:extLst>
              <a:ext uri="{FF2B5EF4-FFF2-40B4-BE49-F238E27FC236}">
                <a16:creationId xmlns:a16="http://schemas.microsoft.com/office/drawing/2014/main" id="{CE1D9121-8AF2-465B-A3E1-EBE1F9BAE871}"/>
              </a:ext>
            </a:extLst>
          </p:cNvPr>
          <p:cNvGraphicFramePr>
            <a:graphicFrameLocks noGrp="1"/>
          </p:cNvGraphicFramePr>
          <p:nvPr>
            <p:ph idx="13"/>
            <p:extLst>
              <p:ext uri="{D42A27DB-BD31-4B8C-83A1-F6EECF244321}">
                <p14:modId xmlns:p14="http://schemas.microsoft.com/office/powerpoint/2010/main" val="2591261571"/>
              </p:ext>
            </p:extLst>
          </p:nvPr>
        </p:nvGraphicFramePr>
        <p:xfrm>
          <a:off x="498475" y="2720340"/>
          <a:ext cx="8394700" cy="3805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タイトル 1">
            <a:extLst>
              <a:ext uri="{FF2B5EF4-FFF2-40B4-BE49-F238E27FC236}">
                <a16:creationId xmlns:a16="http://schemas.microsoft.com/office/drawing/2014/main" id="{120161D9-A0DD-43CB-9676-BA940C48F864}"/>
              </a:ext>
            </a:extLst>
          </p:cNvPr>
          <p:cNvSpPr>
            <a:spLocks noGrp="1"/>
          </p:cNvSpPr>
          <p:nvPr>
            <p:ph type="title"/>
          </p:nvPr>
        </p:nvSpPr>
        <p:spPr/>
        <p:txBody>
          <a:bodyPr/>
          <a:lstStyle/>
          <a:p>
            <a:r>
              <a:rPr kumimoji="1" lang="ja-JP" altLang="en-US" dirty="0"/>
              <a:t>データセット選定ポイント</a:t>
            </a:r>
          </a:p>
        </p:txBody>
      </p:sp>
      <p:sp>
        <p:nvSpPr>
          <p:cNvPr id="4" name="日付プレースホルダー 3">
            <a:extLst>
              <a:ext uri="{FF2B5EF4-FFF2-40B4-BE49-F238E27FC236}">
                <a16:creationId xmlns:a16="http://schemas.microsoft.com/office/drawing/2014/main" id="{1ED49A6E-23C1-4EA6-A217-3319DAD048B8}"/>
              </a:ext>
            </a:extLst>
          </p:cNvPr>
          <p:cNvSpPr>
            <a:spLocks noGrp="1"/>
          </p:cNvSpPr>
          <p:nvPr>
            <p:ph type="dt" sz="half" idx="10"/>
          </p:nvPr>
        </p:nvSpPr>
        <p:spPr/>
        <p:txBody>
          <a:bodyPr/>
          <a:lstStyle/>
          <a:p>
            <a:r>
              <a:rPr kumimoji="1" lang="en-US" altLang="ja-JP"/>
              <a:t>2018</a:t>
            </a:r>
            <a:r>
              <a:rPr kumimoji="1" lang="ja-JP" altLang="en-US"/>
              <a:t>年</a:t>
            </a:r>
            <a:r>
              <a:rPr kumimoji="1" lang="en-US" altLang="ja-JP"/>
              <a:t>1</a:t>
            </a:r>
            <a:r>
              <a:rPr kumimoji="1" lang="ja-JP" altLang="en-US"/>
              <a:t>月</a:t>
            </a:r>
            <a:r>
              <a:rPr kumimoji="1" lang="en-US" altLang="ja-JP"/>
              <a:t>29</a:t>
            </a:r>
            <a:r>
              <a:rPr kumimoji="1" lang="ja-JP" altLang="en-US"/>
              <a:t>日</a:t>
            </a:r>
          </a:p>
        </p:txBody>
      </p:sp>
      <p:sp>
        <p:nvSpPr>
          <p:cNvPr id="5" name="フッター プレースホルダー 4">
            <a:extLst>
              <a:ext uri="{FF2B5EF4-FFF2-40B4-BE49-F238E27FC236}">
                <a16:creationId xmlns:a16="http://schemas.microsoft.com/office/drawing/2014/main" id="{4712D8D7-EA1B-4BD7-8D9B-7786AFC3C718}"/>
              </a:ext>
            </a:extLst>
          </p:cNvPr>
          <p:cNvSpPr>
            <a:spLocks noGrp="1"/>
          </p:cNvSpPr>
          <p:nvPr>
            <p:ph type="ftr" sz="quarter" idx="11"/>
          </p:nvPr>
        </p:nvSpPr>
        <p:spPr/>
        <p:txBody>
          <a:bodyPr/>
          <a:lstStyle/>
          <a:p>
            <a:r>
              <a:rPr kumimoji="1" lang="zh-CN" altLang="en-US"/>
              <a:t>独立行政法人 情報処理推進機構　</a:t>
            </a:r>
            <a:r>
              <a:rPr kumimoji="1" lang="en-US" altLang="zh-CN"/>
              <a:t>https://imi.go.jp/</a:t>
            </a:r>
            <a:r>
              <a:rPr kumimoji="1" lang="zh-CN" altLang="en-US"/>
              <a:t>　</a:t>
            </a:r>
            <a:endParaRPr kumimoji="1" lang="ja-JP" altLang="en-US"/>
          </a:p>
        </p:txBody>
      </p:sp>
      <p:sp>
        <p:nvSpPr>
          <p:cNvPr id="6" name="スライド番号プレースホルダー 5">
            <a:extLst>
              <a:ext uri="{FF2B5EF4-FFF2-40B4-BE49-F238E27FC236}">
                <a16:creationId xmlns:a16="http://schemas.microsoft.com/office/drawing/2014/main" id="{0261A8A6-AEC9-4B09-AD9B-3DA468F0C920}"/>
              </a:ext>
            </a:extLst>
          </p:cNvPr>
          <p:cNvSpPr>
            <a:spLocks noGrp="1"/>
          </p:cNvSpPr>
          <p:nvPr>
            <p:ph type="sldNum" sz="quarter" idx="12"/>
          </p:nvPr>
        </p:nvSpPr>
        <p:spPr/>
        <p:txBody>
          <a:bodyPr/>
          <a:lstStyle/>
          <a:p>
            <a:pPr>
              <a:defRPr/>
            </a:pPr>
            <a:fld id="{72E1A35B-16CC-4730-80DF-3ECA4D0A869B}" type="slidenum">
              <a:rPr lang="en-US" altLang="ja-JP" smtClean="0"/>
              <a:pPr>
                <a:defRPr/>
              </a:pPr>
              <a:t>41</a:t>
            </a:fld>
            <a:endParaRPr lang="en-US" altLang="ja-JP"/>
          </a:p>
        </p:txBody>
      </p:sp>
      <p:sp>
        <p:nvSpPr>
          <p:cNvPr id="17" name="テキスト ボックス 16">
            <a:extLst>
              <a:ext uri="{FF2B5EF4-FFF2-40B4-BE49-F238E27FC236}">
                <a16:creationId xmlns:a16="http://schemas.microsoft.com/office/drawing/2014/main" id="{8445CC44-FFF3-4649-919A-41F942F62144}"/>
              </a:ext>
            </a:extLst>
          </p:cNvPr>
          <p:cNvSpPr txBox="1"/>
          <p:nvPr/>
        </p:nvSpPr>
        <p:spPr>
          <a:xfrm>
            <a:off x="2141625" y="3345058"/>
            <a:ext cx="1290738" cy="646331"/>
          </a:xfrm>
          <a:prstGeom prst="rect">
            <a:avLst/>
          </a:prstGeom>
          <a:noFill/>
        </p:spPr>
        <p:txBody>
          <a:bodyPr vert="horz" wrap="none" rtlCol="0">
            <a:spAutoFit/>
          </a:bodyPr>
          <a:lstStyle/>
          <a:p>
            <a:pPr algn="ctr"/>
            <a:r>
              <a:rPr lang="ja-JP" altLang="en-US" b="1" dirty="0"/>
              <a:t>官民</a:t>
            </a:r>
            <a:r>
              <a:rPr kumimoji="1" lang="ja-JP" altLang="en-US" dirty="0"/>
              <a:t>の</a:t>
            </a:r>
            <a:br>
              <a:rPr kumimoji="1" lang="en-US" altLang="ja-JP" dirty="0"/>
            </a:br>
            <a:r>
              <a:rPr kumimoji="1" lang="ja-JP" altLang="en-US" dirty="0"/>
              <a:t>活用ニーズ</a:t>
            </a:r>
          </a:p>
        </p:txBody>
      </p:sp>
      <p:sp>
        <p:nvSpPr>
          <p:cNvPr id="18" name="テキスト ボックス 17">
            <a:extLst>
              <a:ext uri="{FF2B5EF4-FFF2-40B4-BE49-F238E27FC236}">
                <a16:creationId xmlns:a16="http://schemas.microsoft.com/office/drawing/2014/main" id="{BEE93C4B-FA10-453D-9A2A-D9720E1BEDD7}"/>
              </a:ext>
            </a:extLst>
          </p:cNvPr>
          <p:cNvSpPr txBox="1"/>
          <p:nvPr/>
        </p:nvSpPr>
        <p:spPr>
          <a:xfrm>
            <a:off x="5673553" y="5262438"/>
            <a:ext cx="1915909" cy="646331"/>
          </a:xfrm>
          <a:prstGeom prst="rect">
            <a:avLst/>
          </a:prstGeom>
          <a:noFill/>
        </p:spPr>
        <p:txBody>
          <a:bodyPr vert="horz" wrap="none" rtlCol="0">
            <a:spAutoFit/>
          </a:bodyPr>
          <a:lstStyle/>
          <a:p>
            <a:pPr algn="ctr"/>
            <a:r>
              <a:rPr lang="ja-JP" altLang="en-US" b="1" dirty="0"/>
              <a:t>官</a:t>
            </a:r>
            <a:r>
              <a:rPr kumimoji="1" lang="ja-JP" altLang="en-US" dirty="0"/>
              <a:t>の</a:t>
            </a:r>
            <a:br>
              <a:rPr kumimoji="1" lang="en-US" altLang="ja-JP" dirty="0"/>
            </a:br>
            <a:r>
              <a:rPr kumimoji="1" lang="ja-JP" altLang="en-US" dirty="0"/>
              <a:t>公開・運用可能性</a:t>
            </a:r>
          </a:p>
        </p:txBody>
      </p:sp>
    </p:spTree>
    <p:extLst>
      <p:ext uri="{BB962C8B-B14F-4D97-AF65-F5344CB8AC3E}">
        <p14:creationId xmlns:p14="http://schemas.microsoft.com/office/powerpoint/2010/main" val="1331899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14539-B995-4561-912A-D645942F7311}"/>
              </a:ext>
            </a:extLst>
          </p:cNvPr>
          <p:cNvSpPr>
            <a:spLocks noGrp="1"/>
          </p:cNvSpPr>
          <p:nvPr>
            <p:ph type="title"/>
          </p:nvPr>
        </p:nvSpPr>
        <p:spPr/>
        <p:txBody>
          <a:bodyPr/>
          <a:lstStyle/>
          <a:p>
            <a:pPr lvl="0"/>
            <a:r>
              <a:rPr lang="ja-JP" altLang="en-US" dirty="0"/>
              <a:t>維持できるデータセットをえらぶ</a:t>
            </a:r>
            <a:endParaRPr kumimoji="1" lang="ja-JP" altLang="en-US" dirty="0"/>
          </a:p>
        </p:txBody>
      </p:sp>
      <p:sp>
        <p:nvSpPr>
          <p:cNvPr id="4" name="コンテンツ プレースホルダー 3">
            <a:extLst>
              <a:ext uri="{FF2B5EF4-FFF2-40B4-BE49-F238E27FC236}">
                <a16:creationId xmlns:a16="http://schemas.microsoft.com/office/drawing/2014/main" id="{E8B190E4-3A57-4934-BB94-3D953EA91972}"/>
              </a:ext>
            </a:extLst>
          </p:cNvPr>
          <p:cNvSpPr>
            <a:spLocks noGrp="1"/>
          </p:cNvSpPr>
          <p:nvPr>
            <p:ph idx="1"/>
          </p:nvPr>
        </p:nvSpPr>
        <p:spPr/>
        <p:txBody>
          <a:bodyPr/>
          <a:lstStyle/>
          <a:p>
            <a:r>
              <a:rPr kumimoji="1" lang="ja-JP" altLang="en-US" dirty="0"/>
              <a:t>最初から</a:t>
            </a:r>
            <a:r>
              <a:rPr kumimoji="1" lang="en-US" altLang="ja-JP" dirty="0"/>
              <a:t>14</a:t>
            </a:r>
            <a:r>
              <a:rPr kumimoji="1" lang="ja-JP" altLang="en-US" dirty="0"/>
              <a:t>セット全て公開の必要はない。</a:t>
            </a:r>
            <a:endParaRPr kumimoji="1" lang="en-US" altLang="ja-JP" dirty="0"/>
          </a:p>
          <a:p>
            <a:r>
              <a:rPr kumimoji="1" lang="ja-JP" altLang="en-US" dirty="0"/>
              <a:t>自治体に聞いたおすすめは「公共施設一覧」。</a:t>
            </a:r>
          </a:p>
        </p:txBody>
      </p:sp>
      <p:graphicFrame>
        <p:nvGraphicFramePr>
          <p:cNvPr id="8" name="コンテンツ プレースホルダー 7">
            <a:extLst>
              <a:ext uri="{FF2B5EF4-FFF2-40B4-BE49-F238E27FC236}">
                <a16:creationId xmlns:a16="http://schemas.microsoft.com/office/drawing/2014/main" id="{8AFD6926-71A3-4117-8542-496C54924F35}"/>
              </a:ext>
            </a:extLst>
          </p:cNvPr>
          <p:cNvGraphicFramePr>
            <a:graphicFrameLocks noGrp="1"/>
          </p:cNvGraphicFramePr>
          <p:nvPr>
            <p:ph idx="13"/>
            <p:extLst>
              <p:ext uri="{D42A27DB-BD31-4B8C-83A1-F6EECF244321}">
                <p14:modId xmlns:p14="http://schemas.microsoft.com/office/powerpoint/2010/main" val="1104016378"/>
              </p:ext>
            </p:extLst>
          </p:nvPr>
        </p:nvGraphicFramePr>
        <p:xfrm>
          <a:off x="492530" y="2599184"/>
          <a:ext cx="8208000" cy="3918960"/>
        </p:xfrm>
        <a:graphic>
          <a:graphicData uri="http://schemas.openxmlformats.org/drawingml/2006/table">
            <a:tbl>
              <a:tblPr firstRow="1">
                <a:tableStyleId>{5C22544A-7EE6-4342-B048-85BDC9FD1C3A}</a:tableStyleId>
              </a:tblPr>
              <a:tblGrid>
                <a:gridCol w="1728000">
                  <a:extLst>
                    <a:ext uri="{9D8B030D-6E8A-4147-A177-3AD203B41FA5}">
                      <a16:colId xmlns:a16="http://schemas.microsoft.com/office/drawing/2014/main" val="2921394944"/>
                    </a:ext>
                  </a:extLst>
                </a:gridCol>
                <a:gridCol w="6480000">
                  <a:extLst>
                    <a:ext uri="{9D8B030D-6E8A-4147-A177-3AD203B41FA5}">
                      <a16:colId xmlns:a16="http://schemas.microsoft.com/office/drawing/2014/main" val="2276709550"/>
                    </a:ext>
                  </a:extLst>
                </a:gridCol>
              </a:tblGrid>
              <a:tr h="137141">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データセット</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説明</a:t>
                      </a:r>
                    </a:p>
                  </a:txBody>
                  <a:tcPr marL="36000" marR="36000" marT="36000" marB="18000" anchor="ctr"/>
                </a:tc>
                <a:extLst>
                  <a:ext uri="{0D108BD9-81ED-4DB2-BD59-A6C34878D82A}">
                    <a16:rowId xmlns:a16="http://schemas.microsoft.com/office/drawing/2014/main" val="3957522159"/>
                  </a:ext>
                </a:extLst>
              </a:tr>
              <a:tr h="137141">
                <a:tc>
                  <a:txBody>
                    <a:bodyPr/>
                    <a:lstStyle/>
                    <a:p>
                      <a:pPr algn="just" fontAlgn="ctr"/>
                      <a:r>
                        <a:rPr lang="en-US" altLang="zh-TW" sz="1200" u="none" strike="noStrike" dirty="0">
                          <a:effectLst/>
                        </a:rPr>
                        <a:t>AED</a:t>
                      </a:r>
                      <a:r>
                        <a:rPr lang="zh-TW" altLang="en-US" sz="1200" u="none" strike="noStrike" dirty="0">
                          <a:effectLst/>
                        </a:rPr>
                        <a:t>設置箇所一覧</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en-US" altLang="ja-JP" sz="1200" u="none" strike="noStrike" dirty="0">
                          <a:effectLst/>
                        </a:rPr>
                        <a:t>AED</a:t>
                      </a:r>
                      <a:r>
                        <a:rPr lang="ja-JP" altLang="en-US" sz="1200" u="none" strike="noStrike" dirty="0">
                          <a:effectLst/>
                        </a:rPr>
                        <a:t>の設置箇所についての一覧。「</a:t>
                      </a:r>
                      <a:r>
                        <a:rPr lang="en-US" altLang="ja-JP" sz="1200" u="none" strike="noStrike" dirty="0">
                          <a:effectLst/>
                        </a:rPr>
                        <a:t>01.AED</a:t>
                      </a:r>
                      <a:r>
                        <a:rPr lang="ja-JP" altLang="en-US" sz="1200" u="none" strike="noStrike" dirty="0">
                          <a:effectLst/>
                        </a:rPr>
                        <a:t>設置箇所一覧」シートを参照。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3946907975"/>
                  </a:ext>
                </a:extLst>
              </a:tr>
              <a:tr h="137141">
                <a:tc>
                  <a:txBody>
                    <a:bodyPr/>
                    <a:lstStyle/>
                    <a:p>
                      <a:pPr algn="just" fontAlgn="ctr"/>
                      <a:r>
                        <a:rPr lang="ja-JP" altLang="en-US" sz="1200" u="none" strike="noStrike" dirty="0">
                          <a:effectLst/>
                        </a:rPr>
                        <a:t>介護サービス事業所一覧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18000" marB="18000" anchor="ctr"/>
                </a:tc>
                <a:tc>
                  <a:txBody>
                    <a:bodyPr/>
                    <a:lstStyle/>
                    <a:p>
                      <a:pPr algn="just" fontAlgn="ctr"/>
                      <a:r>
                        <a:rPr lang="ja-JP" altLang="en-US" sz="1200" u="none" strike="noStrike" dirty="0">
                          <a:effectLst/>
                        </a:rPr>
                        <a:t>介護サービス事業所の一覧。「</a:t>
                      </a:r>
                      <a:r>
                        <a:rPr lang="en-US" altLang="ja-JP" sz="1200" u="none" strike="noStrike" dirty="0">
                          <a:effectLst/>
                        </a:rPr>
                        <a:t>02.</a:t>
                      </a:r>
                      <a:r>
                        <a:rPr lang="ja-JP" altLang="en-US" sz="1200" u="none" strike="noStrike" dirty="0">
                          <a:effectLst/>
                        </a:rPr>
                        <a:t>介護サービス事業所一覧」シートを参照。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1512793651"/>
                  </a:ext>
                </a:extLst>
              </a:tr>
              <a:tr h="137141">
                <a:tc>
                  <a:txBody>
                    <a:bodyPr/>
                    <a:lstStyle/>
                    <a:p>
                      <a:pPr algn="just" fontAlgn="ctr"/>
                      <a:r>
                        <a:rPr lang="zh-TW" altLang="en-US" sz="1200" u="none" strike="noStrike">
                          <a:effectLst/>
                        </a:rPr>
                        <a:t>医療機関一覧</a:t>
                      </a:r>
                      <a:endParaRPr lang="zh-TW"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ja-JP" altLang="en-US" sz="1200" u="none" strike="noStrike" dirty="0">
                          <a:effectLst/>
                        </a:rPr>
                        <a:t>病院・診療所についての一覧。「</a:t>
                      </a:r>
                      <a:r>
                        <a:rPr lang="en-US" altLang="ja-JP" sz="1200" u="none" strike="noStrike" dirty="0">
                          <a:effectLst/>
                        </a:rPr>
                        <a:t>03.</a:t>
                      </a:r>
                      <a:r>
                        <a:rPr lang="ja-JP" altLang="en-US" sz="1200" u="none" strike="noStrike" dirty="0">
                          <a:effectLst/>
                        </a:rPr>
                        <a:t>医療機関一覧」シートを参照。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4060035052"/>
                  </a:ext>
                </a:extLst>
              </a:tr>
              <a:tr h="137141">
                <a:tc>
                  <a:txBody>
                    <a:bodyPr/>
                    <a:lstStyle/>
                    <a:p>
                      <a:pPr algn="just" fontAlgn="ctr"/>
                      <a:r>
                        <a:rPr lang="ja-JP" altLang="en-US" sz="1200" u="none" strike="noStrike">
                          <a:effectLst/>
                        </a:rPr>
                        <a:t>文化財一覧</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ja-JP" altLang="en-US" sz="1200" u="none" strike="noStrike" dirty="0">
                          <a:effectLst/>
                        </a:rPr>
                        <a:t>国もしくは地方公共団体が指定、登録、選定等を行った文化財についての一覧。「</a:t>
                      </a:r>
                      <a:r>
                        <a:rPr lang="en-US" altLang="ja-JP" sz="1200" u="none" strike="noStrike" dirty="0">
                          <a:effectLst/>
                        </a:rPr>
                        <a:t>04.</a:t>
                      </a:r>
                      <a:r>
                        <a:rPr lang="ja-JP" altLang="en-US" sz="1200" u="none" strike="noStrike" dirty="0">
                          <a:effectLst/>
                        </a:rPr>
                        <a:t>文化財一覧」シートを参照。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3992435407"/>
                  </a:ext>
                </a:extLst>
              </a:tr>
              <a:tr h="137141">
                <a:tc>
                  <a:txBody>
                    <a:bodyPr/>
                    <a:lstStyle/>
                    <a:p>
                      <a:pPr algn="just" fontAlgn="ctr"/>
                      <a:r>
                        <a:rPr lang="zh-TW" altLang="en-US" sz="1200" u="none" strike="noStrike">
                          <a:effectLst/>
                        </a:rPr>
                        <a:t>観光施設一覧</a:t>
                      </a:r>
                      <a:endParaRPr lang="zh-TW"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ja-JP" altLang="en-US" sz="1200" u="none" strike="noStrike" dirty="0">
                          <a:effectLst/>
                        </a:rPr>
                        <a:t>観光施設の情報の一覧。「</a:t>
                      </a:r>
                      <a:r>
                        <a:rPr lang="en-US" altLang="ja-JP" sz="1200" u="none" strike="noStrike" dirty="0">
                          <a:effectLst/>
                        </a:rPr>
                        <a:t>05.</a:t>
                      </a:r>
                      <a:r>
                        <a:rPr lang="ja-JP" altLang="en-US" sz="1200" u="none" strike="noStrike" dirty="0">
                          <a:effectLst/>
                        </a:rPr>
                        <a:t>観光施設一覧」シートを参照。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1421947558"/>
                  </a:ext>
                </a:extLst>
              </a:tr>
              <a:tr h="137141">
                <a:tc>
                  <a:txBody>
                    <a:bodyPr/>
                    <a:lstStyle/>
                    <a:p>
                      <a:pPr algn="just" fontAlgn="ctr"/>
                      <a:r>
                        <a:rPr lang="ja-JP" altLang="en-US" sz="1200" u="none" strike="noStrike">
                          <a:effectLst/>
                        </a:rPr>
                        <a:t>イベント一覧</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ja-JP" altLang="en-US" sz="1200" u="none" strike="noStrike" dirty="0">
                          <a:effectLst/>
                        </a:rPr>
                        <a:t>各地方公共団体にて開催されるイベントの一覧。「</a:t>
                      </a:r>
                      <a:r>
                        <a:rPr lang="en-US" altLang="ja-JP" sz="1200" u="none" strike="noStrike" dirty="0">
                          <a:effectLst/>
                        </a:rPr>
                        <a:t>06.</a:t>
                      </a:r>
                      <a:r>
                        <a:rPr lang="ja-JP" altLang="en-US" sz="1200" u="none" strike="noStrike" dirty="0">
                          <a:effectLst/>
                        </a:rPr>
                        <a:t>イベント一覧」シートを参照。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4135637838"/>
                  </a:ext>
                </a:extLst>
              </a:tr>
              <a:tr h="137141">
                <a:tc>
                  <a:txBody>
                    <a:bodyPr/>
                    <a:lstStyle/>
                    <a:p>
                      <a:pPr algn="just" fontAlgn="ctr"/>
                      <a:r>
                        <a:rPr lang="ja-JP" altLang="en-US" sz="1200" u="none" strike="noStrike">
                          <a:effectLst/>
                        </a:rPr>
                        <a:t>公衆無線</a:t>
                      </a:r>
                      <a:r>
                        <a:rPr lang="en-US" altLang="ja-JP" sz="1200" u="none" strike="noStrike">
                          <a:effectLst/>
                        </a:rPr>
                        <a:t>LAN</a:t>
                      </a:r>
                      <a:r>
                        <a:rPr lang="ja-JP" altLang="en-US" sz="1200" u="none" strike="noStrike">
                          <a:effectLst/>
                        </a:rPr>
                        <a:t>アクセスポイント一覧</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ja-JP" altLang="en-US" sz="1200" u="none" strike="noStrike" dirty="0">
                          <a:effectLst/>
                        </a:rPr>
                        <a:t>公衆無線</a:t>
                      </a:r>
                      <a:r>
                        <a:rPr lang="en-US" altLang="ja-JP" sz="1200" u="none" strike="noStrike" dirty="0">
                          <a:effectLst/>
                        </a:rPr>
                        <a:t>LAN</a:t>
                      </a:r>
                      <a:r>
                        <a:rPr lang="ja-JP" altLang="en-US" sz="1200" u="none" strike="noStrike" dirty="0">
                          <a:effectLst/>
                        </a:rPr>
                        <a:t>アクセスポイントの一覧。「</a:t>
                      </a:r>
                      <a:r>
                        <a:rPr lang="en-US" altLang="ja-JP" sz="1200" u="none" strike="noStrike" dirty="0">
                          <a:effectLst/>
                        </a:rPr>
                        <a:t>07.</a:t>
                      </a:r>
                      <a:r>
                        <a:rPr lang="ja-JP" altLang="en-US" sz="1200" u="none" strike="noStrike" dirty="0">
                          <a:effectLst/>
                        </a:rPr>
                        <a:t>公衆無線</a:t>
                      </a:r>
                      <a:r>
                        <a:rPr lang="en-US" altLang="ja-JP" sz="1200" u="none" strike="noStrike" dirty="0">
                          <a:effectLst/>
                        </a:rPr>
                        <a:t>LAN</a:t>
                      </a:r>
                      <a:r>
                        <a:rPr lang="ja-JP" altLang="en-US" sz="1200" u="none" strike="noStrike" dirty="0">
                          <a:effectLst/>
                        </a:rPr>
                        <a:t>アクセスポイント一覧」シートを参照。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1737751498"/>
                  </a:ext>
                </a:extLst>
              </a:tr>
              <a:tr h="137141">
                <a:tc>
                  <a:txBody>
                    <a:bodyPr/>
                    <a:lstStyle/>
                    <a:p>
                      <a:pPr algn="just" fontAlgn="ctr"/>
                      <a:r>
                        <a:rPr lang="ja-JP" altLang="en-US" sz="1200" u="none" strike="noStrike">
                          <a:effectLst/>
                        </a:rPr>
                        <a:t>公衆トイレ一覧</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ja-JP" altLang="en-US" sz="1200" u="none" strike="noStrike" dirty="0">
                          <a:effectLst/>
                        </a:rPr>
                        <a:t>公衆トイレの一覧。「</a:t>
                      </a:r>
                      <a:r>
                        <a:rPr lang="en-US" altLang="ja-JP" sz="1200" u="none" strike="noStrike" dirty="0">
                          <a:effectLst/>
                        </a:rPr>
                        <a:t>08.</a:t>
                      </a:r>
                      <a:r>
                        <a:rPr lang="ja-JP" altLang="en-US" sz="1200" u="none" strike="noStrike" dirty="0">
                          <a:effectLst/>
                        </a:rPr>
                        <a:t>公衆トイレ一覧」シートを参照。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322377074"/>
                  </a:ext>
                </a:extLst>
              </a:tr>
              <a:tr h="137141">
                <a:tc>
                  <a:txBody>
                    <a:bodyPr/>
                    <a:lstStyle/>
                    <a:p>
                      <a:pPr algn="just" fontAlgn="ctr"/>
                      <a:r>
                        <a:rPr lang="zh-TW" altLang="en-US" sz="1200" u="none" strike="noStrike">
                          <a:effectLst/>
                        </a:rPr>
                        <a:t>消防水利施設一覧</a:t>
                      </a:r>
                      <a:endParaRPr lang="zh-TW"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ja-JP" altLang="en-US" sz="1200" u="none" strike="noStrike">
                          <a:effectLst/>
                        </a:rPr>
                        <a:t>消防水利施設の一覧。「</a:t>
                      </a:r>
                      <a:r>
                        <a:rPr lang="en-US" altLang="ja-JP" sz="1200" u="none" strike="noStrike">
                          <a:effectLst/>
                        </a:rPr>
                        <a:t>09.</a:t>
                      </a:r>
                      <a:r>
                        <a:rPr lang="ja-JP" altLang="en-US" sz="1200" u="none" strike="noStrike">
                          <a:effectLst/>
                        </a:rPr>
                        <a:t>消防水利施設一覧」シートを参照。</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2180203093"/>
                  </a:ext>
                </a:extLst>
              </a:tr>
              <a:tr h="137141">
                <a:tc>
                  <a:txBody>
                    <a:bodyPr/>
                    <a:lstStyle/>
                    <a:p>
                      <a:pPr algn="just" fontAlgn="ctr"/>
                      <a:r>
                        <a:rPr lang="zh-TW" altLang="en-US" sz="1200" u="none" strike="noStrike">
                          <a:effectLst/>
                        </a:rPr>
                        <a:t>指定緊急避難場所一覧</a:t>
                      </a:r>
                      <a:endParaRPr lang="zh-TW"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ja-JP" altLang="en-US" sz="1200" u="none" strike="noStrike" dirty="0">
                          <a:effectLst/>
                        </a:rPr>
                        <a:t>市区町村から提供される指定緊急避難場所の一覧。「</a:t>
                      </a:r>
                      <a:r>
                        <a:rPr lang="en-US" altLang="ja-JP" sz="1200" u="none" strike="noStrike" dirty="0">
                          <a:effectLst/>
                        </a:rPr>
                        <a:t>10.</a:t>
                      </a:r>
                      <a:r>
                        <a:rPr lang="ja-JP" altLang="en-US" sz="1200" u="none" strike="noStrike" dirty="0">
                          <a:effectLst/>
                        </a:rPr>
                        <a:t>指定緊急避難場所一覧」シートを参照。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1387860282"/>
                  </a:ext>
                </a:extLst>
              </a:tr>
              <a:tr h="137141">
                <a:tc>
                  <a:txBody>
                    <a:bodyPr/>
                    <a:lstStyle/>
                    <a:p>
                      <a:pPr algn="just" fontAlgn="ctr"/>
                      <a:r>
                        <a:rPr lang="ja-JP" altLang="en-US" sz="1200" u="none" strike="noStrike">
                          <a:effectLst/>
                        </a:rPr>
                        <a:t>地域・年齢別人口</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ja-JP" altLang="en-US" sz="1200" u="none" strike="noStrike" dirty="0">
                          <a:effectLst/>
                        </a:rPr>
                        <a:t>住民基本台帳に基づく地域・年齢別の人口一覧。「</a:t>
                      </a:r>
                      <a:r>
                        <a:rPr lang="en-US" altLang="ja-JP" sz="1200" u="none" strike="noStrike" dirty="0">
                          <a:effectLst/>
                        </a:rPr>
                        <a:t>11.</a:t>
                      </a:r>
                      <a:r>
                        <a:rPr lang="ja-JP" altLang="en-US" sz="1200" u="none" strike="noStrike" dirty="0">
                          <a:effectLst/>
                        </a:rPr>
                        <a:t>地域・年齢別人口」シートを参照。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1325798225"/>
                  </a:ext>
                </a:extLst>
              </a:tr>
              <a:tr h="137141">
                <a:tc>
                  <a:txBody>
                    <a:bodyPr/>
                    <a:lstStyle/>
                    <a:p>
                      <a:pPr algn="just" fontAlgn="ctr"/>
                      <a:r>
                        <a:rPr lang="zh-TW" altLang="en-US" sz="1200" u="none" strike="noStrike">
                          <a:effectLst/>
                        </a:rPr>
                        <a:t>公共施設一覧</a:t>
                      </a:r>
                      <a:endParaRPr lang="zh-TW"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ja-JP" altLang="en-US" sz="1200" u="none" strike="noStrike" dirty="0">
                          <a:effectLst/>
                        </a:rPr>
                        <a:t>公共施設の一覧。「</a:t>
                      </a:r>
                      <a:r>
                        <a:rPr lang="en-US" altLang="ja-JP" sz="1200" u="none" strike="noStrike" dirty="0">
                          <a:effectLst/>
                        </a:rPr>
                        <a:t>12.</a:t>
                      </a:r>
                      <a:r>
                        <a:rPr lang="ja-JP" altLang="en-US" sz="1200" u="none" strike="noStrike" dirty="0">
                          <a:effectLst/>
                        </a:rPr>
                        <a:t>公共施設一覧」シートを参照。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1168293899"/>
                  </a:ext>
                </a:extLst>
              </a:tr>
              <a:tr h="137141">
                <a:tc>
                  <a:txBody>
                    <a:bodyPr/>
                    <a:lstStyle/>
                    <a:p>
                      <a:pPr algn="just" fontAlgn="ctr"/>
                      <a:r>
                        <a:rPr lang="ja-JP" altLang="en-US" sz="1200" u="none" strike="noStrike">
                          <a:effectLst/>
                        </a:rPr>
                        <a:t>子育て施設一覧</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ja-JP" altLang="en-US" sz="1200" u="none" strike="noStrike" dirty="0">
                          <a:effectLst/>
                        </a:rPr>
                        <a:t>幼稚園、保育園、認定こども園の一覧。「</a:t>
                      </a:r>
                      <a:r>
                        <a:rPr lang="en-US" altLang="ja-JP" sz="1200" u="none" strike="noStrike" dirty="0">
                          <a:effectLst/>
                        </a:rPr>
                        <a:t>13.</a:t>
                      </a:r>
                      <a:r>
                        <a:rPr lang="ja-JP" altLang="en-US" sz="1200" u="none" strike="noStrike" dirty="0">
                          <a:effectLst/>
                        </a:rPr>
                        <a:t>子育て施設一覧」シートを参照。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199675513"/>
                  </a:ext>
                </a:extLst>
              </a:tr>
              <a:tr h="137141">
                <a:tc>
                  <a:txBody>
                    <a:bodyPr/>
                    <a:lstStyle/>
                    <a:p>
                      <a:pPr algn="just" fontAlgn="ctr"/>
                      <a:r>
                        <a:rPr lang="ja-JP" altLang="en-US" sz="1200" u="none" strike="noStrike">
                          <a:effectLst/>
                        </a:rPr>
                        <a:t>オープンデータ一覧</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tc>
                  <a:txBody>
                    <a:bodyPr/>
                    <a:lstStyle/>
                    <a:p>
                      <a:pPr algn="just" fontAlgn="ctr"/>
                      <a:r>
                        <a:rPr lang="ja-JP" altLang="en-US" sz="1200" u="none" strike="noStrike" dirty="0">
                          <a:effectLst/>
                        </a:rPr>
                        <a:t>オープンデータ化されているデータセットの一覧。「</a:t>
                      </a:r>
                      <a:r>
                        <a:rPr lang="en-US" altLang="ja-JP" sz="1200" u="none" strike="noStrike" dirty="0">
                          <a:effectLst/>
                        </a:rPr>
                        <a:t>14.</a:t>
                      </a:r>
                      <a:r>
                        <a:rPr lang="ja-JP" altLang="en-US" sz="1200" u="none" strike="noStrike" dirty="0">
                          <a:effectLst/>
                        </a:rPr>
                        <a:t>オープンデータ一覧」シートを参照。</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18000" anchor="ctr"/>
                </a:tc>
                <a:extLst>
                  <a:ext uri="{0D108BD9-81ED-4DB2-BD59-A6C34878D82A}">
                    <a16:rowId xmlns:a16="http://schemas.microsoft.com/office/drawing/2014/main" val="4055869833"/>
                  </a:ext>
                </a:extLst>
              </a:tr>
            </a:tbl>
          </a:graphicData>
        </a:graphic>
      </p:graphicFrame>
      <p:sp>
        <p:nvSpPr>
          <p:cNvPr id="3" name="日付プレースホルダー 2">
            <a:extLst>
              <a:ext uri="{FF2B5EF4-FFF2-40B4-BE49-F238E27FC236}">
                <a16:creationId xmlns:a16="http://schemas.microsoft.com/office/drawing/2014/main" id="{D01B953D-AAAC-42B1-A4C9-3A9E4C24974D}"/>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6" name="フッター プレースホルダー 5">
            <a:extLst>
              <a:ext uri="{FF2B5EF4-FFF2-40B4-BE49-F238E27FC236}">
                <a16:creationId xmlns:a16="http://schemas.microsoft.com/office/drawing/2014/main" id="{6D5DB3B9-04D9-4A81-89C6-DA2EAD45B9DF}"/>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7" name="スライド番号プレースホルダー 6">
            <a:extLst>
              <a:ext uri="{FF2B5EF4-FFF2-40B4-BE49-F238E27FC236}">
                <a16:creationId xmlns:a16="http://schemas.microsoft.com/office/drawing/2014/main" id="{8D95CA9A-6DA1-4C74-A358-8313B9CC47DF}"/>
              </a:ext>
            </a:extLst>
          </p:cNvPr>
          <p:cNvSpPr>
            <a:spLocks noGrp="1"/>
          </p:cNvSpPr>
          <p:nvPr>
            <p:ph type="sldNum" sz="quarter" idx="12"/>
          </p:nvPr>
        </p:nvSpPr>
        <p:spPr/>
        <p:txBody>
          <a:bodyPr/>
          <a:lstStyle/>
          <a:p>
            <a:fld id="{4E00CBAF-2DCF-45E8-AE4D-519FB9E10F75}" type="slidenum">
              <a:rPr kumimoji="1" lang="ja-JP" altLang="en-US" smtClean="0"/>
              <a:t>42</a:t>
            </a:fld>
            <a:endParaRPr kumimoji="1" lang="ja-JP" altLang="en-US"/>
          </a:p>
        </p:txBody>
      </p:sp>
      <p:sp>
        <p:nvSpPr>
          <p:cNvPr id="5" name="テキスト ボックス 4">
            <a:extLst>
              <a:ext uri="{FF2B5EF4-FFF2-40B4-BE49-F238E27FC236}">
                <a16:creationId xmlns:a16="http://schemas.microsoft.com/office/drawing/2014/main" id="{3E6AFCA1-49DD-456A-BF26-5105B17D4B21}"/>
              </a:ext>
            </a:extLst>
          </p:cNvPr>
          <p:cNvSpPr txBox="1"/>
          <p:nvPr/>
        </p:nvSpPr>
        <p:spPr>
          <a:xfrm>
            <a:off x="3755110" y="2344616"/>
            <a:ext cx="1633781" cy="338554"/>
          </a:xfrm>
          <a:prstGeom prst="rect">
            <a:avLst/>
          </a:prstGeom>
          <a:noFill/>
        </p:spPr>
        <p:txBody>
          <a:bodyPr wrap="none" rtlCol="0">
            <a:spAutoFit/>
          </a:bodyPr>
          <a:lstStyle/>
          <a:p>
            <a:pPr algn="ctr"/>
            <a:r>
              <a:rPr kumimoji="1" lang="ja-JP" altLang="en-US" sz="1600" dirty="0"/>
              <a:t>推奨データセット</a:t>
            </a:r>
          </a:p>
        </p:txBody>
      </p:sp>
    </p:spTree>
    <p:extLst>
      <p:ext uri="{BB962C8B-B14F-4D97-AF65-F5344CB8AC3E}">
        <p14:creationId xmlns:p14="http://schemas.microsoft.com/office/powerpoint/2010/main" val="2929923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988E7F-4414-4FFE-8304-915EF6E6F789}"/>
              </a:ext>
            </a:extLst>
          </p:cNvPr>
          <p:cNvSpPr>
            <a:spLocks noGrp="1"/>
          </p:cNvSpPr>
          <p:nvPr>
            <p:ph type="title"/>
          </p:nvPr>
        </p:nvSpPr>
        <p:spPr/>
        <p:txBody>
          <a:bodyPr/>
          <a:lstStyle/>
          <a:p>
            <a:pPr lvl="0"/>
            <a:r>
              <a:rPr lang="ja-JP" altLang="en-US" dirty="0"/>
              <a:t>データセットの定義は作りましょう</a:t>
            </a:r>
            <a:endParaRPr kumimoji="1" lang="ja-JP" altLang="en-US" dirty="0"/>
          </a:p>
        </p:txBody>
      </p:sp>
      <p:sp>
        <p:nvSpPr>
          <p:cNvPr id="4" name="コンテンツ プレースホルダー 3">
            <a:extLst>
              <a:ext uri="{FF2B5EF4-FFF2-40B4-BE49-F238E27FC236}">
                <a16:creationId xmlns:a16="http://schemas.microsoft.com/office/drawing/2014/main" id="{BD14E519-3AA7-4839-953C-CE55D6B8FDCD}"/>
              </a:ext>
            </a:extLst>
          </p:cNvPr>
          <p:cNvSpPr>
            <a:spLocks noGrp="1"/>
          </p:cNvSpPr>
          <p:nvPr>
            <p:ph idx="1"/>
          </p:nvPr>
        </p:nvSpPr>
        <p:spPr/>
        <p:txBody>
          <a:bodyPr/>
          <a:lstStyle/>
          <a:p>
            <a:r>
              <a:rPr kumimoji="1" lang="ja-JP" altLang="en-US" dirty="0"/>
              <a:t>データセットを設計する人、データを入力する人、データを使う人が共通認識をもつために重要です。</a:t>
            </a:r>
            <a:endParaRPr kumimoji="1" lang="en-US" altLang="ja-JP" dirty="0"/>
          </a:p>
          <a:p>
            <a:r>
              <a:rPr lang="ja-JP" altLang="en-US" dirty="0"/>
              <a:t>必要に応じ見直します。</a:t>
            </a:r>
            <a:endParaRPr kumimoji="1" lang="ja-JP" altLang="en-US" dirty="0"/>
          </a:p>
        </p:txBody>
      </p:sp>
      <p:sp>
        <p:nvSpPr>
          <p:cNvPr id="3" name="日付プレースホルダー 2">
            <a:extLst>
              <a:ext uri="{FF2B5EF4-FFF2-40B4-BE49-F238E27FC236}">
                <a16:creationId xmlns:a16="http://schemas.microsoft.com/office/drawing/2014/main" id="{261B59FF-4237-4F14-A8A9-2DD5392D12F2}"/>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6" name="フッター プレースホルダー 5">
            <a:extLst>
              <a:ext uri="{FF2B5EF4-FFF2-40B4-BE49-F238E27FC236}">
                <a16:creationId xmlns:a16="http://schemas.microsoft.com/office/drawing/2014/main" id="{253FAFA3-1DB4-40D2-8760-947E1BDEB36E}"/>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7" name="スライド番号プレースホルダー 6">
            <a:extLst>
              <a:ext uri="{FF2B5EF4-FFF2-40B4-BE49-F238E27FC236}">
                <a16:creationId xmlns:a16="http://schemas.microsoft.com/office/drawing/2014/main" id="{AD8597EA-7574-44E0-8DF5-E499A0A92015}"/>
              </a:ext>
            </a:extLst>
          </p:cNvPr>
          <p:cNvSpPr>
            <a:spLocks noGrp="1"/>
          </p:cNvSpPr>
          <p:nvPr>
            <p:ph type="sldNum" sz="quarter" idx="12"/>
          </p:nvPr>
        </p:nvSpPr>
        <p:spPr/>
        <p:txBody>
          <a:bodyPr/>
          <a:lstStyle/>
          <a:p>
            <a:fld id="{4E00CBAF-2DCF-45E8-AE4D-519FB9E10F75}" type="slidenum">
              <a:rPr kumimoji="1" lang="ja-JP" altLang="en-US" smtClean="0"/>
              <a:t>43</a:t>
            </a:fld>
            <a:endParaRPr kumimoji="1" lang="ja-JP" altLang="en-US"/>
          </a:p>
        </p:txBody>
      </p:sp>
      <p:pic>
        <p:nvPicPr>
          <p:cNvPr id="11" name="コンテンツ プレースホルダー 10">
            <a:extLst>
              <a:ext uri="{FF2B5EF4-FFF2-40B4-BE49-F238E27FC236}">
                <a16:creationId xmlns:a16="http://schemas.microsoft.com/office/drawing/2014/main" id="{D8441050-C49F-4A55-BA3D-F948C2AC2D32}"/>
              </a:ext>
            </a:extLst>
          </p:cNvPr>
          <p:cNvPicPr>
            <a:picLocks noGrp="1" noChangeAspect="1"/>
          </p:cNvPicPr>
          <p:nvPr>
            <p:ph idx="13"/>
          </p:nvPr>
        </p:nvPicPr>
        <p:blipFill>
          <a:blip r:embed="rId2"/>
          <a:stretch>
            <a:fillRect/>
          </a:stretch>
        </p:blipFill>
        <p:spPr>
          <a:xfrm>
            <a:off x="498475" y="2816350"/>
            <a:ext cx="8394700" cy="3736820"/>
          </a:xfrm>
          <a:prstGeom prst="rect">
            <a:avLst/>
          </a:prstGeom>
        </p:spPr>
      </p:pic>
      <p:pic>
        <p:nvPicPr>
          <p:cNvPr id="12" name="図 11">
            <a:extLst>
              <a:ext uri="{FF2B5EF4-FFF2-40B4-BE49-F238E27FC236}">
                <a16:creationId xmlns:a16="http://schemas.microsoft.com/office/drawing/2014/main" id="{DDC019A3-7B7C-4DFD-984E-1DE2ACE32A81}"/>
              </a:ext>
            </a:extLst>
          </p:cNvPr>
          <p:cNvPicPr>
            <a:picLocks noChangeAspect="1"/>
          </p:cNvPicPr>
          <p:nvPr/>
        </p:nvPicPr>
        <p:blipFill rotWithShape="1">
          <a:blip r:embed="rId3"/>
          <a:srcRect t="2273"/>
          <a:stretch/>
        </p:blipFill>
        <p:spPr>
          <a:xfrm>
            <a:off x="1524000" y="3280528"/>
            <a:ext cx="9144000" cy="3913600"/>
          </a:xfrm>
          <a:prstGeom prst="rect">
            <a:avLst/>
          </a:prstGeom>
          <a:solidFill>
            <a:schemeClr val="bg1"/>
          </a:solidFill>
        </p:spPr>
      </p:pic>
      <p:sp>
        <p:nvSpPr>
          <p:cNvPr id="5" name="テキスト ボックス 4">
            <a:extLst>
              <a:ext uri="{FF2B5EF4-FFF2-40B4-BE49-F238E27FC236}">
                <a16:creationId xmlns:a16="http://schemas.microsoft.com/office/drawing/2014/main" id="{B76C12E6-2A62-43C1-B653-8884063827BE}"/>
              </a:ext>
            </a:extLst>
          </p:cNvPr>
          <p:cNvSpPr txBox="1"/>
          <p:nvPr/>
        </p:nvSpPr>
        <p:spPr>
          <a:xfrm>
            <a:off x="5282892" y="2206846"/>
            <a:ext cx="3725700" cy="646331"/>
          </a:xfrm>
          <a:prstGeom prst="rect">
            <a:avLst/>
          </a:prstGeom>
          <a:noFill/>
        </p:spPr>
        <p:txBody>
          <a:bodyPr wrap="none" rtlCol="0">
            <a:spAutoFit/>
          </a:bodyPr>
          <a:lstStyle/>
          <a:p>
            <a:pPr algn="ctr"/>
            <a:r>
              <a:rPr kumimoji="1" lang="ja-JP" altLang="en-US" dirty="0"/>
              <a:t>実データや困ったことを入れてみます</a:t>
            </a:r>
            <a:endParaRPr kumimoji="1" lang="en-US" altLang="ja-JP" dirty="0"/>
          </a:p>
          <a:p>
            <a:pPr algn="ctr"/>
            <a:r>
              <a:rPr lang="ja-JP" altLang="en-US" dirty="0"/>
              <a:t>↓</a:t>
            </a:r>
            <a:endParaRPr kumimoji="1" lang="ja-JP" altLang="en-US" dirty="0"/>
          </a:p>
        </p:txBody>
      </p:sp>
    </p:spTree>
    <p:extLst>
      <p:ext uri="{BB962C8B-B14F-4D97-AF65-F5344CB8AC3E}">
        <p14:creationId xmlns:p14="http://schemas.microsoft.com/office/powerpoint/2010/main" val="1950910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4668BA8A-C0ED-412B-889E-53F03B5D7E46}"/>
              </a:ext>
            </a:extLst>
          </p:cNvPr>
          <p:cNvSpPr>
            <a:spLocks noGrp="1"/>
          </p:cNvSpPr>
          <p:nvPr>
            <p:ph type="title"/>
          </p:nvPr>
        </p:nvSpPr>
        <p:spPr/>
        <p:txBody>
          <a:bodyPr/>
          <a:lstStyle/>
          <a:p>
            <a:r>
              <a:rPr kumimoji="1" lang="en-US" altLang="ja-JP" dirty="0"/>
              <a:t>(</a:t>
            </a:r>
            <a:r>
              <a:rPr kumimoji="1" lang="ja-JP" altLang="en-US" dirty="0"/>
              <a:t>配布用</a:t>
            </a:r>
            <a:r>
              <a:rPr kumimoji="1" lang="en-US" altLang="ja-JP" dirty="0"/>
              <a:t>)</a:t>
            </a:r>
            <a:r>
              <a:rPr kumimoji="1" lang="ja-JP" altLang="en-US" dirty="0"/>
              <a:t>当日使った</a:t>
            </a:r>
            <a:r>
              <a:rPr kumimoji="1" lang="en-US" altLang="ja-JP" dirty="0"/>
              <a:t>Excel</a:t>
            </a:r>
            <a:r>
              <a:rPr kumimoji="1" lang="ja-JP" altLang="en-US" dirty="0"/>
              <a:t>シートを埋めこんでいます</a:t>
            </a:r>
          </a:p>
        </p:txBody>
      </p:sp>
      <p:graphicFrame>
        <p:nvGraphicFramePr>
          <p:cNvPr id="8" name="コンテンツ プレースホルダー 7">
            <a:extLst>
              <a:ext uri="{FF2B5EF4-FFF2-40B4-BE49-F238E27FC236}">
                <a16:creationId xmlns:a16="http://schemas.microsoft.com/office/drawing/2014/main" id="{B17E4EC6-EE8F-4E28-968E-AFB970F4E6BF}"/>
              </a:ext>
            </a:extLst>
          </p:cNvPr>
          <p:cNvGraphicFramePr>
            <a:graphicFrameLocks noGrp="1" noChangeAspect="1"/>
          </p:cNvGraphicFramePr>
          <p:nvPr>
            <p:ph idx="1"/>
            <p:extLst>
              <p:ext uri="{D42A27DB-BD31-4B8C-83A1-F6EECF244321}">
                <p14:modId xmlns:p14="http://schemas.microsoft.com/office/powerpoint/2010/main" val="1572231296"/>
              </p:ext>
            </p:extLst>
          </p:nvPr>
        </p:nvGraphicFramePr>
        <p:xfrm>
          <a:off x="1881188" y="1341438"/>
          <a:ext cx="5629275" cy="5065712"/>
        </p:xfrm>
        <a:graphic>
          <a:graphicData uri="http://schemas.openxmlformats.org/presentationml/2006/ole">
            <mc:AlternateContent xmlns:mc="http://schemas.openxmlformats.org/markup-compatibility/2006">
              <mc:Choice xmlns:v="urn:schemas-microsoft-com:vml" Requires="v">
                <p:oleObj spid="_x0000_s1028" name="Worksheet" r:id="rId3" imgW="13420800" imgH="12077873" progId="Excel.Sheet.12">
                  <p:embed/>
                </p:oleObj>
              </mc:Choice>
              <mc:Fallback>
                <p:oleObj name="Worksheet" r:id="rId3" imgW="13420800" imgH="12077873" progId="Excel.Sheet.12">
                  <p:embed/>
                  <p:pic>
                    <p:nvPicPr>
                      <p:cNvPr id="0" name=""/>
                      <p:cNvPicPr/>
                      <p:nvPr/>
                    </p:nvPicPr>
                    <p:blipFill>
                      <a:blip r:embed="rId4"/>
                      <a:stretch>
                        <a:fillRect/>
                      </a:stretch>
                    </p:blipFill>
                    <p:spPr>
                      <a:xfrm>
                        <a:off x="1881188" y="1341438"/>
                        <a:ext cx="5629275" cy="5065712"/>
                      </a:xfrm>
                      <a:prstGeom prst="rect">
                        <a:avLst/>
                      </a:prstGeom>
                    </p:spPr>
                  </p:pic>
                </p:oleObj>
              </mc:Fallback>
            </mc:AlternateContent>
          </a:graphicData>
        </a:graphic>
      </p:graphicFrame>
      <p:sp>
        <p:nvSpPr>
          <p:cNvPr id="4" name="日付プレースホルダー 3">
            <a:extLst>
              <a:ext uri="{FF2B5EF4-FFF2-40B4-BE49-F238E27FC236}">
                <a16:creationId xmlns:a16="http://schemas.microsoft.com/office/drawing/2014/main" id="{8543B71D-EA11-4EEA-9454-5729608A0B74}"/>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566125E9-C400-40AB-90CB-8D6B1D7E43AB}"/>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42543AEF-B0CB-4A28-83BB-D14AC1967C8F}"/>
              </a:ext>
            </a:extLst>
          </p:cNvPr>
          <p:cNvSpPr>
            <a:spLocks noGrp="1"/>
          </p:cNvSpPr>
          <p:nvPr>
            <p:ph type="sldNum" sz="quarter" idx="12"/>
          </p:nvPr>
        </p:nvSpPr>
        <p:spPr/>
        <p:txBody>
          <a:bodyPr/>
          <a:lstStyle/>
          <a:p>
            <a:fld id="{4E00CBAF-2DCF-45E8-AE4D-519FB9E10F75}" type="slidenum">
              <a:rPr kumimoji="1" lang="ja-JP" altLang="en-US" smtClean="0"/>
              <a:t>44</a:t>
            </a:fld>
            <a:endParaRPr kumimoji="1" lang="ja-JP" altLang="en-US"/>
          </a:p>
        </p:txBody>
      </p:sp>
    </p:spTree>
    <p:extLst>
      <p:ext uri="{BB962C8B-B14F-4D97-AF65-F5344CB8AC3E}">
        <p14:creationId xmlns:p14="http://schemas.microsoft.com/office/powerpoint/2010/main" val="1076497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9"/>
          <p:cNvGraphicFramePr>
            <a:graphicFrameLocks noGrp="1"/>
          </p:cNvGraphicFramePr>
          <p:nvPr>
            <p:ph idx="13"/>
            <p:extLst/>
          </p:nvPr>
        </p:nvGraphicFramePr>
        <p:xfrm>
          <a:off x="-6670" y="1500027"/>
          <a:ext cx="6585570" cy="5124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9" name="図 48"/>
          <p:cNvPicPr>
            <a:picLocks noChangeAspect="1"/>
          </p:cNvPicPr>
          <p:nvPr/>
        </p:nvPicPr>
        <p:blipFill>
          <a:blip r:embed="rId8"/>
          <a:stretch>
            <a:fillRect/>
          </a:stretch>
        </p:blipFill>
        <p:spPr>
          <a:xfrm>
            <a:off x="5772131" y="2151831"/>
            <a:ext cx="3256064" cy="1176658"/>
          </a:xfrm>
          <a:prstGeom prst="rect">
            <a:avLst/>
          </a:prstGeom>
          <a:noFill/>
          <a:ln>
            <a:solidFill>
              <a:schemeClr val="bg1">
                <a:lumMod val="85000"/>
              </a:schemeClr>
            </a:solidFill>
          </a:ln>
        </p:spPr>
      </p:pic>
      <p:pic>
        <p:nvPicPr>
          <p:cNvPr id="15" name="コンテンツ プレースホルダー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820553" y="4546237"/>
            <a:ext cx="1956182" cy="178074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データセット説明資料の構成例</a:t>
            </a:r>
          </a:p>
        </p:txBody>
      </p:sp>
      <p:sp>
        <p:nvSpPr>
          <p:cNvPr id="4" name="日付プレースホルダー 3"/>
          <p:cNvSpPr>
            <a:spLocks noGrp="1"/>
          </p:cNvSpPr>
          <p:nvPr>
            <p:ph type="dt" sz="half" idx="10"/>
          </p:nvPr>
        </p:nvSpPr>
        <p:spPr/>
        <p:txBody>
          <a:bodyPr/>
          <a:lstStyle/>
          <a:p>
            <a:r>
              <a:rPr kumimoji="1" lang="en-US" altLang="ja-JP"/>
              <a:t>2017</a:t>
            </a:r>
            <a:r>
              <a:rPr kumimoji="1" lang="ja-JP" altLang="en-US"/>
              <a:t>年</a:t>
            </a:r>
            <a:r>
              <a:rPr kumimoji="1" lang="en-US" altLang="ja-JP"/>
              <a:t>12</a:t>
            </a:r>
            <a:r>
              <a:rPr kumimoji="1" lang="ja-JP" altLang="en-US"/>
              <a:t>月</a:t>
            </a:r>
          </a:p>
        </p:txBody>
      </p:sp>
      <p:sp>
        <p:nvSpPr>
          <p:cNvPr id="5" name="フッター プレースホルダー 4"/>
          <p:cNvSpPr>
            <a:spLocks noGrp="1"/>
          </p:cNvSpPr>
          <p:nvPr>
            <p:ph type="ftr" sz="quarter" idx="11"/>
          </p:nvPr>
        </p:nvSpPr>
        <p:spPr/>
        <p:txBody>
          <a:bodyPr/>
          <a:lstStyle/>
          <a:p>
            <a:r>
              <a:rPr kumimoji="1" lang="en-US" altLang="zh-TW"/>
              <a:t>IMI</a:t>
            </a:r>
            <a:r>
              <a:rPr kumimoji="1" lang="ja-JP" altLang="en-US"/>
              <a:t>共通語彙基盤　</a:t>
            </a:r>
            <a:r>
              <a:rPr kumimoji="1" lang="en-US" altLang="zh-TW"/>
              <a:t>https://imi.go.jp/</a:t>
            </a:r>
            <a:endParaRPr kumimoji="1" lang="ja-JP" altLang="en-US"/>
          </a:p>
        </p:txBody>
      </p:sp>
      <p:sp>
        <p:nvSpPr>
          <p:cNvPr id="6" name="スライド番号プレースホルダー 5"/>
          <p:cNvSpPr>
            <a:spLocks noGrp="1"/>
          </p:cNvSpPr>
          <p:nvPr>
            <p:ph type="sldNum" sz="quarter" idx="12"/>
          </p:nvPr>
        </p:nvSpPr>
        <p:spPr/>
        <p:txBody>
          <a:bodyPr/>
          <a:lstStyle/>
          <a:p>
            <a:fld id="{D25C2A8B-2F9F-4A0B-BCF7-C7F607CD6F31}" type="slidenum">
              <a:rPr kumimoji="1" lang="ja-JP" altLang="en-US" smtClean="0"/>
              <a:t>45</a:t>
            </a:fld>
            <a:endParaRPr kumimoji="1" lang="ja-JP" altLang="en-US"/>
          </a:p>
        </p:txBody>
      </p:sp>
      <p:sp>
        <p:nvSpPr>
          <p:cNvPr id="12" name="テキスト ボックス 11"/>
          <p:cNvSpPr txBox="1"/>
          <p:nvPr/>
        </p:nvSpPr>
        <p:spPr>
          <a:xfrm>
            <a:off x="5854906" y="1371514"/>
            <a:ext cx="3090515" cy="719034"/>
          </a:xfrm>
          <a:prstGeom prst="rect">
            <a:avLst/>
          </a:prstGeom>
          <a:solidFill>
            <a:schemeClr val="bg1"/>
          </a:solidFill>
          <a:ln w="19050">
            <a:solidFill>
              <a:schemeClr val="accent3"/>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wrap="square" lIns="72000" tIns="36000" rIns="72000" bIns="36000" rtlCol="0" anchor="ctr" anchorCtr="0">
            <a:spAutoFit/>
          </a:bodyPr>
          <a:lstStyle/>
          <a:p>
            <a:pPr algn="ctr"/>
            <a:r>
              <a:rPr lang="ja-JP" altLang="en-US" sz="1050" dirty="0"/>
              <a:t>公開データセット一覧の例</a:t>
            </a:r>
            <a:endParaRPr lang="en-US" altLang="ja-JP" sz="1050" dirty="0"/>
          </a:p>
          <a:p>
            <a:pPr algn="just"/>
            <a:r>
              <a:rPr lang="ja-JP" altLang="en-US" sz="1050" dirty="0"/>
              <a:t>各データセットの概要や目的、ファイル形式などを一覧に整理。推奨データセット「</a:t>
            </a:r>
            <a:r>
              <a:rPr lang="en-US" altLang="ja-JP" sz="1050" dirty="0"/>
              <a:t>14.</a:t>
            </a:r>
            <a:r>
              <a:rPr lang="ja-JP" altLang="en-US" sz="1050" dirty="0"/>
              <a:t>オープンデータ一覧」に近い。</a:t>
            </a:r>
          </a:p>
        </p:txBody>
      </p:sp>
      <p:sp>
        <p:nvSpPr>
          <p:cNvPr id="24" name="テキスト ボックス 23"/>
          <p:cNvSpPr txBox="1"/>
          <p:nvPr/>
        </p:nvSpPr>
        <p:spPr>
          <a:xfrm>
            <a:off x="6862644" y="3632068"/>
            <a:ext cx="1872000" cy="728849"/>
          </a:xfrm>
          <a:prstGeom prst="rect">
            <a:avLst/>
          </a:prstGeom>
          <a:solidFill>
            <a:schemeClr val="bg1"/>
          </a:solidFill>
          <a:ln w="19050">
            <a:solidFill>
              <a:schemeClr val="accent6"/>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wrap="square" lIns="72000" tIns="36000" rIns="72000" bIns="36000" rtlCol="0" anchor="ctr" anchorCtr="0">
            <a:spAutoFit/>
          </a:bodyPr>
          <a:lstStyle/>
          <a:p>
            <a:pPr algn="ctr"/>
            <a:r>
              <a:rPr lang="ja-JP" altLang="en-US" sz="1050" dirty="0"/>
              <a:t>データ項目定義書の例</a:t>
            </a:r>
            <a:endParaRPr lang="en-US" altLang="ja-JP" sz="1050" dirty="0"/>
          </a:p>
          <a:p>
            <a:pPr algn="just"/>
            <a:r>
              <a:rPr lang="ja-JP" altLang="en-US" sz="1050" dirty="0"/>
              <a:t>各データセットに含まれるデータ項目ごとに、レコード欄に記載する内容を定義。</a:t>
            </a:r>
          </a:p>
        </p:txBody>
      </p:sp>
      <p:sp>
        <p:nvSpPr>
          <p:cNvPr id="43" name="右中かっこ 42"/>
          <p:cNvSpPr/>
          <p:nvPr/>
        </p:nvSpPr>
        <p:spPr>
          <a:xfrm>
            <a:off x="5324329" y="1500026"/>
            <a:ext cx="208889" cy="3204000"/>
          </a:xfrm>
          <a:prstGeom prst="rightBrac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4" name="右中かっこ 43"/>
          <p:cNvSpPr/>
          <p:nvPr/>
        </p:nvSpPr>
        <p:spPr>
          <a:xfrm>
            <a:off x="6534942" y="3421101"/>
            <a:ext cx="208889" cy="3168000"/>
          </a:xfrm>
          <a:prstGeom prst="rightBrac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3" name="右中かっこ 12"/>
          <p:cNvSpPr/>
          <p:nvPr/>
        </p:nvSpPr>
        <p:spPr>
          <a:xfrm>
            <a:off x="4977416" y="1500026"/>
            <a:ext cx="108000" cy="1332000"/>
          </a:xfrm>
          <a:prstGeom prst="rightBrac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vert="wordArtVertRtl" wrap="none" lIns="288000" tIns="180000" rIns="0" bIns="180000" rtlCol="0" anchor="ctr"/>
          <a:lstStyle/>
          <a:p>
            <a:pPr algn="ctr"/>
            <a:r>
              <a:rPr lang="en-US" altLang="ja-JP" sz="1000" spc="-160" dirty="0"/>
              <a:t>1</a:t>
            </a:r>
            <a:r>
              <a:rPr lang="ja-JP" altLang="en-US" sz="1000" spc="-160" dirty="0"/>
              <a:t>データセット定義</a:t>
            </a:r>
          </a:p>
        </p:txBody>
      </p:sp>
      <p:sp>
        <p:nvSpPr>
          <p:cNvPr id="14" name="右中かっこ 13"/>
          <p:cNvSpPr/>
          <p:nvPr/>
        </p:nvSpPr>
        <p:spPr>
          <a:xfrm>
            <a:off x="4977416" y="2940026"/>
            <a:ext cx="108000" cy="1764000"/>
          </a:xfrm>
          <a:prstGeom prst="rightBrace">
            <a:avLst/>
          </a:prstGeom>
          <a:ln w="19050">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vert="wordArtVertRtl" wrap="none" lIns="288000" tIns="180000" rIns="0" bIns="180000" rtlCol="0" anchor="ctr"/>
          <a:lstStyle/>
          <a:p>
            <a:pPr algn="ctr"/>
            <a:r>
              <a:rPr lang="en-US" altLang="ja-JP" sz="1000" spc="-160" dirty="0"/>
              <a:t>3</a:t>
            </a:r>
            <a:r>
              <a:rPr lang="ja-JP" altLang="en-US" sz="1000" spc="-160" dirty="0"/>
              <a:t>ファイル形式等の定義</a:t>
            </a:r>
            <a:endParaRPr kumimoji="1" lang="ja-JP" altLang="en-US" sz="1000" spc="-160" dirty="0"/>
          </a:p>
        </p:txBody>
      </p:sp>
    </p:spTree>
    <p:extLst>
      <p:ext uri="{BB962C8B-B14F-4D97-AF65-F5344CB8AC3E}">
        <p14:creationId xmlns:p14="http://schemas.microsoft.com/office/powerpoint/2010/main" val="4123721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サンプルデータ投入は必須</a:t>
            </a:r>
            <a:endParaRPr kumimoji="1" lang="ja-JP" altLang="en-US" dirty="0"/>
          </a:p>
        </p:txBody>
      </p:sp>
      <p:sp>
        <p:nvSpPr>
          <p:cNvPr id="30" name="コンテンツ プレースホルダー 29"/>
          <p:cNvSpPr>
            <a:spLocks noGrp="1"/>
          </p:cNvSpPr>
          <p:nvPr>
            <p:ph idx="1"/>
          </p:nvPr>
        </p:nvSpPr>
        <p:spPr/>
        <p:txBody>
          <a:bodyPr/>
          <a:lstStyle/>
          <a:p>
            <a:r>
              <a:rPr lang="ja-JP" altLang="en-US" dirty="0"/>
              <a:t>実データの意味に合った語彙がわかります。</a:t>
            </a:r>
            <a:endParaRPr kumimoji="1" lang="ja-JP" altLang="en-US" dirty="0"/>
          </a:p>
        </p:txBody>
      </p:sp>
      <p:sp>
        <p:nvSpPr>
          <p:cNvPr id="23" name="日付プレースホルダー 22"/>
          <p:cNvSpPr>
            <a:spLocks noGrp="1"/>
          </p:cNvSpPr>
          <p:nvPr>
            <p:ph type="dt" sz="half" idx="10"/>
          </p:nvPr>
        </p:nvSpPr>
        <p:spPr/>
        <p:txBody>
          <a:bodyPr/>
          <a:lstStyle/>
          <a:p>
            <a:r>
              <a:rPr kumimoji="1" lang="en-US" altLang="ja-JP"/>
              <a:t>2018</a:t>
            </a:r>
            <a:r>
              <a:rPr kumimoji="1" lang="ja-JP" altLang="en-US"/>
              <a:t>年</a:t>
            </a:r>
            <a:r>
              <a:rPr kumimoji="1" lang="en-US" altLang="ja-JP"/>
              <a:t>1</a:t>
            </a:r>
            <a:r>
              <a:rPr kumimoji="1" lang="ja-JP" altLang="en-US"/>
              <a:t>月</a:t>
            </a:r>
            <a:r>
              <a:rPr kumimoji="1" lang="en-US" altLang="ja-JP"/>
              <a:t>29</a:t>
            </a:r>
            <a:r>
              <a:rPr kumimoji="1" lang="ja-JP" altLang="en-US"/>
              <a:t>日</a:t>
            </a:r>
          </a:p>
        </p:txBody>
      </p:sp>
      <p:sp>
        <p:nvSpPr>
          <p:cNvPr id="24" name="フッター プレースホルダー 23"/>
          <p:cNvSpPr>
            <a:spLocks noGrp="1"/>
          </p:cNvSpPr>
          <p:nvPr>
            <p:ph type="ftr" sz="quarter" idx="11"/>
          </p:nvPr>
        </p:nvSpPr>
        <p:spPr/>
        <p:txBody>
          <a:bodyPr/>
          <a:lstStyle/>
          <a:p>
            <a:r>
              <a:rPr kumimoji="1" lang="zh-CN" altLang="en-US"/>
              <a:t>独立行政法人 情報処理推進機構　</a:t>
            </a:r>
            <a:r>
              <a:rPr kumimoji="1" lang="en-US" altLang="zh-CN"/>
              <a:t>https://imi.go.jp/</a:t>
            </a:r>
            <a:r>
              <a:rPr kumimoji="1" lang="zh-CN" altLang="en-US"/>
              <a:t>　</a:t>
            </a:r>
            <a:endParaRPr kumimoji="1" lang="ja-JP" altLang="en-US"/>
          </a:p>
        </p:txBody>
      </p:sp>
      <p:sp>
        <p:nvSpPr>
          <p:cNvPr id="25" name="スライド番号プレースホルダー 24"/>
          <p:cNvSpPr>
            <a:spLocks noGrp="1"/>
          </p:cNvSpPr>
          <p:nvPr>
            <p:ph type="sldNum" sz="quarter" idx="12"/>
          </p:nvPr>
        </p:nvSpPr>
        <p:spPr/>
        <p:txBody>
          <a:bodyPr/>
          <a:lstStyle/>
          <a:p>
            <a:fld id="{D25C2A8B-2F9F-4A0B-BCF7-C7F607CD6F31}" type="slidenum">
              <a:rPr kumimoji="1" lang="ja-JP" altLang="en-US" smtClean="0"/>
              <a:t>46</a:t>
            </a:fld>
            <a:endParaRPr kumimoji="1" lang="ja-JP" altLang="en-US" dirty="0"/>
          </a:p>
        </p:txBody>
      </p:sp>
      <p:sp>
        <p:nvSpPr>
          <p:cNvPr id="8" name="テキスト ボックス 7"/>
          <p:cNvSpPr txBox="1"/>
          <p:nvPr/>
        </p:nvSpPr>
        <p:spPr>
          <a:xfrm>
            <a:off x="5820508" y="2185694"/>
            <a:ext cx="3096108" cy="3724096"/>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800" dirty="0"/>
              <a:t>PREFIX ic: &lt;http://imi.go.jp/ns/core/rdf#&gt;</a:t>
            </a:r>
            <a:endParaRPr lang="ja-JP" altLang="ja-JP" sz="800" dirty="0"/>
          </a:p>
          <a:p>
            <a:r>
              <a:rPr lang="en-US" altLang="ja-JP" sz="800" dirty="0"/>
              <a:t>PREFIX pd3110: &lt;http://imi.go.jp/ns/pd/3110/1_0_0#&gt;</a:t>
            </a:r>
            <a:endParaRPr lang="ja-JP" altLang="ja-JP" sz="800" dirty="0"/>
          </a:p>
          <a:p>
            <a:r>
              <a:rPr lang="en-US" altLang="ja-JP" sz="800" dirty="0"/>
              <a:t>PREFIX pd3119: &lt;http://imi.go.jp/ns/pd/3119/1_0_0#&gt;</a:t>
            </a:r>
            <a:endParaRPr lang="ja-JP" altLang="ja-JP" sz="800" dirty="0"/>
          </a:p>
          <a:p>
            <a:r>
              <a:rPr lang="en-US" altLang="ja-JP" sz="800" dirty="0"/>
              <a:t>PREFIX xsd: &lt;http://www.w3.org/2001/XMLSchema#&gt;</a:t>
            </a:r>
            <a:endParaRPr lang="ja-JP" altLang="ja-JP" sz="800" dirty="0"/>
          </a:p>
          <a:p>
            <a:r>
              <a:rPr lang="en-US" altLang="ja-JP" sz="800" dirty="0"/>
              <a:t>PREFIX schema: &lt;http://schema.org/&gt;</a:t>
            </a:r>
            <a:endParaRPr lang="ja-JP" altLang="ja-JP" sz="800" dirty="0"/>
          </a:p>
          <a:p>
            <a:r>
              <a:rPr lang="en-US" altLang="ja-JP" sz="800" dirty="0"/>
              <a:t> </a:t>
            </a:r>
            <a:endParaRPr lang="ja-JP" altLang="ja-JP" sz="800" dirty="0"/>
          </a:p>
          <a:p>
            <a:r>
              <a:rPr lang="en-US" altLang="ja-JP" sz="800" dirty="0"/>
              <a:t>select distinct ?</a:t>
            </a:r>
            <a:r>
              <a:rPr lang="en-US" altLang="ja-JP" sz="800" dirty="0" err="1"/>
              <a:t>dantai_code</a:t>
            </a:r>
            <a:r>
              <a:rPr lang="en-US" altLang="ja-JP" sz="800" dirty="0"/>
              <a:t> ?</a:t>
            </a:r>
            <a:r>
              <a:rPr lang="en-US" altLang="ja-JP" sz="800" dirty="0" err="1"/>
              <a:t>dantaimei</a:t>
            </a:r>
            <a:r>
              <a:rPr lang="en-US" altLang="ja-JP" sz="800" dirty="0"/>
              <a:t> ?</a:t>
            </a:r>
            <a:r>
              <a:rPr lang="en-US" altLang="ja-JP" sz="800" dirty="0" err="1"/>
              <a:t>shikibetsujoho</a:t>
            </a:r>
            <a:r>
              <a:rPr lang="en-US" altLang="ja-JP" sz="800" dirty="0"/>
              <a:t> </a:t>
            </a:r>
            <a:endParaRPr lang="ja-JP" altLang="ja-JP" sz="800" dirty="0"/>
          </a:p>
          <a:p>
            <a:r>
              <a:rPr lang="en-US" altLang="ja-JP" sz="800" dirty="0"/>
              <a:t> ?</a:t>
            </a:r>
            <a:r>
              <a:rPr lang="en-US" altLang="ja-JP" sz="800" dirty="0" err="1"/>
              <a:t>meisho</a:t>
            </a:r>
            <a:r>
              <a:rPr lang="en-US" altLang="ja-JP" sz="800" dirty="0"/>
              <a:t> ?motif ?</a:t>
            </a:r>
            <a:r>
              <a:rPr lang="en-US" altLang="ja-JP" sz="800" dirty="0" err="1"/>
              <a:t>gaiyo</a:t>
            </a:r>
            <a:endParaRPr lang="ja-JP" altLang="ja-JP" sz="800" dirty="0"/>
          </a:p>
          <a:p>
            <a:r>
              <a:rPr lang="en-US" altLang="ja-JP" sz="800" dirty="0"/>
              <a:t> ?</a:t>
            </a:r>
            <a:r>
              <a:rPr lang="en-US" altLang="ja-JP" sz="800" dirty="0" err="1"/>
              <a:t>shincho</a:t>
            </a:r>
            <a:r>
              <a:rPr lang="en-US" altLang="ja-JP" sz="800" dirty="0"/>
              <a:t> ?</a:t>
            </a:r>
            <a:r>
              <a:rPr lang="en-US" altLang="ja-JP" sz="800" dirty="0" err="1"/>
              <a:t>taiju</a:t>
            </a:r>
            <a:r>
              <a:rPr lang="en-US" altLang="ja-JP" sz="800" dirty="0"/>
              <a:t> ?</a:t>
            </a:r>
            <a:r>
              <a:rPr lang="en-US" altLang="ja-JP" sz="800" dirty="0" err="1"/>
              <a:t>seikaku</a:t>
            </a:r>
            <a:r>
              <a:rPr lang="en-US" altLang="ja-JP" sz="800" dirty="0"/>
              <a:t> ?</a:t>
            </a:r>
            <a:r>
              <a:rPr lang="en-US" altLang="ja-JP" sz="800" dirty="0" err="1"/>
              <a:t>shumi</a:t>
            </a:r>
            <a:r>
              <a:rPr lang="en-US" altLang="ja-JP" sz="800" dirty="0"/>
              <a:t> ?</a:t>
            </a:r>
            <a:r>
              <a:rPr lang="en-US" altLang="ja-JP" sz="800" dirty="0" err="1"/>
              <a:t>tanjobi</a:t>
            </a:r>
            <a:endParaRPr lang="ja-JP" altLang="ja-JP" sz="800" dirty="0"/>
          </a:p>
          <a:p>
            <a:r>
              <a:rPr lang="en-US" altLang="ja-JP" sz="800" dirty="0"/>
              <a:t> ?</a:t>
            </a:r>
            <a:r>
              <a:rPr lang="en-US" altLang="ja-JP" sz="800" dirty="0" err="1"/>
              <a:t>gazo</a:t>
            </a:r>
            <a:r>
              <a:rPr lang="en-US" altLang="ja-JP" sz="800" dirty="0"/>
              <a:t> ?</a:t>
            </a:r>
            <a:r>
              <a:rPr lang="en-US" altLang="ja-JP" sz="800" dirty="0" err="1"/>
              <a:t>gazo_license</a:t>
            </a:r>
            <a:r>
              <a:rPr lang="en-US" altLang="ja-JP" sz="800" dirty="0"/>
              <a:t> ?</a:t>
            </a:r>
            <a:r>
              <a:rPr lang="en-US" altLang="ja-JP" sz="800" dirty="0" err="1"/>
              <a:t>gazo_text</a:t>
            </a:r>
            <a:endParaRPr lang="ja-JP" altLang="ja-JP" sz="800" dirty="0"/>
          </a:p>
          <a:p>
            <a:r>
              <a:rPr lang="en-US" altLang="ja-JP" sz="800" dirty="0"/>
              <a:t> ?</a:t>
            </a:r>
            <a:r>
              <a:rPr lang="en-US" altLang="ja-JP" sz="800" dirty="0" err="1"/>
              <a:t>tantoka</a:t>
            </a:r>
            <a:r>
              <a:rPr lang="en-US" altLang="ja-JP" sz="800" dirty="0"/>
              <a:t> ?</a:t>
            </a:r>
            <a:r>
              <a:rPr lang="en-US" altLang="ja-JP" sz="800" dirty="0" err="1"/>
              <a:t>tantoka_denwabango</a:t>
            </a:r>
            <a:r>
              <a:rPr lang="en-US" altLang="ja-JP" sz="800" dirty="0"/>
              <a:t> ?</a:t>
            </a:r>
            <a:r>
              <a:rPr lang="en-US" altLang="ja-JP" sz="800" dirty="0" err="1"/>
              <a:t>tantoka_email</a:t>
            </a:r>
            <a:endParaRPr lang="ja-JP" altLang="ja-JP" sz="800" dirty="0"/>
          </a:p>
          <a:p>
            <a:r>
              <a:rPr lang="en-US" altLang="ja-JP" sz="800" dirty="0"/>
              <a:t> ?</a:t>
            </a:r>
            <a:r>
              <a:rPr lang="en-US" altLang="ja-JP" sz="800" dirty="0" err="1"/>
              <a:t>jiyukijutsuran</a:t>
            </a:r>
            <a:r>
              <a:rPr lang="en-US" altLang="ja-JP" sz="800" dirty="0"/>
              <a:t> ?</a:t>
            </a:r>
            <a:r>
              <a:rPr lang="en-US" altLang="ja-JP" sz="800" dirty="0" err="1"/>
              <a:t>url</a:t>
            </a:r>
            <a:endParaRPr lang="ja-JP" altLang="ja-JP" sz="800" dirty="0"/>
          </a:p>
          <a:p>
            <a:r>
              <a:rPr lang="en-US" altLang="ja-JP" sz="800" dirty="0"/>
              <a:t> </a:t>
            </a:r>
            <a:endParaRPr lang="ja-JP" altLang="ja-JP" sz="800" dirty="0"/>
          </a:p>
          <a:p>
            <a:r>
              <a:rPr lang="en-US" altLang="ja-JP" sz="800" dirty="0"/>
              <a:t>where {</a:t>
            </a:r>
            <a:endParaRPr lang="ja-JP" altLang="ja-JP" sz="800" dirty="0"/>
          </a:p>
          <a:p>
            <a:r>
              <a:rPr lang="en-US" altLang="ja-JP" sz="800" dirty="0"/>
              <a:t>  graph&lt;http://data.pref.saitama.lg.jp/graph/10_yuruchara&gt; </a:t>
            </a:r>
            <a:endParaRPr lang="ja-JP" altLang="ja-JP" sz="800" dirty="0"/>
          </a:p>
          <a:p>
            <a:r>
              <a:rPr lang="en-US" altLang="ja-JP" sz="800" dirty="0"/>
              <a:t>  { ?KEY pd3110:</a:t>
            </a:r>
            <a:r>
              <a:rPr lang="ja-JP" altLang="ja-JP" sz="800" dirty="0"/>
              <a:t>団体コード</a:t>
            </a:r>
            <a:r>
              <a:rPr lang="en-US" altLang="ja-JP" sz="800" dirty="0"/>
              <a:t> ?</a:t>
            </a:r>
            <a:r>
              <a:rPr lang="en-US" altLang="ja-JP" sz="800" dirty="0" err="1"/>
              <a:t>dantai_code</a:t>
            </a:r>
            <a:r>
              <a:rPr lang="en-US" altLang="ja-JP" sz="800" dirty="0"/>
              <a:t>;</a:t>
            </a:r>
            <a:endParaRPr lang="ja-JP" altLang="ja-JP" sz="800" dirty="0"/>
          </a:p>
          <a:p>
            <a:pPr marL="182563"/>
            <a:r>
              <a:rPr lang="en-US" altLang="ja-JP" sz="800" dirty="0"/>
              <a:t>pd3110:</a:t>
            </a:r>
            <a:r>
              <a:rPr lang="ja-JP" altLang="ja-JP" sz="800" dirty="0"/>
              <a:t>団体名</a:t>
            </a:r>
            <a:r>
              <a:rPr lang="en-US" altLang="ja-JP" sz="800" dirty="0"/>
              <a:t> ?</a:t>
            </a:r>
            <a:r>
              <a:rPr lang="en-US" altLang="ja-JP" sz="800" dirty="0" err="1"/>
              <a:t>dantaimei</a:t>
            </a:r>
            <a:r>
              <a:rPr lang="en-US" altLang="ja-JP" sz="800" dirty="0"/>
              <a:t>;</a:t>
            </a:r>
            <a:endParaRPr lang="ja-JP" altLang="ja-JP" sz="800" dirty="0"/>
          </a:p>
          <a:p>
            <a:pPr marL="182563"/>
            <a:r>
              <a:rPr lang="en-US" altLang="ja-JP" sz="800" dirty="0"/>
              <a:t>pd3110:</a:t>
            </a:r>
            <a:r>
              <a:rPr lang="ja-JP" altLang="ja-JP" sz="800" dirty="0"/>
              <a:t>識別情報</a:t>
            </a:r>
            <a:r>
              <a:rPr lang="en-US" altLang="ja-JP" sz="800" dirty="0"/>
              <a:t> ?</a:t>
            </a:r>
            <a:r>
              <a:rPr lang="en-US" altLang="ja-JP" sz="800" dirty="0" err="1"/>
              <a:t>shikibetsujoho</a:t>
            </a:r>
            <a:r>
              <a:rPr lang="en-US" altLang="ja-JP" sz="800" dirty="0"/>
              <a:t>;        </a:t>
            </a:r>
            <a:endParaRPr lang="ja-JP" altLang="ja-JP" sz="800" dirty="0"/>
          </a:p>
          <a:p>
            <a:pPr marL="182563"/>
            <a:r>
              <a:rPr lang="en-US" altLang="ja-JP" sz="800" dirty="0" err="1"/>
              <a:t>ic</a:t>
            </a:r>
            <a:r>
              <a:rPr lang="en-US" altLang="ja-JP" sz="800" dirty="0"/>
              <a:t>:</a:t>
            </a:r>
            <a:r>
              <a:rPr lang="ja-JP" altLang="ja-JP" sz="800" dirty="0"/>
              <a:t>名称</a:t>
            </a:r>
            <a:r>
              <a:rPr lang="en-US" altLang="ja-JP" sz="800" dirty="0"/>
              <a:t>/ic:</a:t>
            </a:r>
            <a:r>
              <a:rPr lang="ja-JP" altLang="ja-JP" sz="800" dirty="0"/>
              <a:t>表記</a:t>
            </a:r>
            <a:r>
              <a:rPr lang="en-US" altLang="ja-JP" sz="800" dirty="0"/>
              <a:t> ?</a:t>
            </a:r>
            <a:r>
              <a:rPr lang="en-US" altLang="ja-JP" sz="800" dirty="0" err="1"/>
              <a:t>meisho</a:t>
            </a:r>
            <a:r>
              <a:rPr lang="en-US" altLang="ja-JP" sz="800" dirty="0"/>
              <a:t>;</a:t>
            </a:r>
            <a:endParaRPr lang="ja-JP" altLang="ja-JP" sz="800" dirty="0"/>
          </a:p>
          <a:p>
            <a:pPr marL="182563"/>
            <a:r>
              <a:rPr lang="en-US" altLang="ja-JP" sz="800" dirty="0" err="1"/>
              <a:t>ic</a:t>
            </a:r>
            <a:r>
              <a:rPr lang="en-US" altLang="ja-JP" sz="800" dirty="0"/>
              <a:t>:</a:t>
            </a:r>
            <a:r>
              <a:rPr lang="ja-JP" altLang="ja-JP" sz="800" dirty="0"/>
              <a:t>概要</a:t>
            </a:r>
            <a:r>
              <a:rPr lang="en-US" altLang="ja-JP" sz="800" dirty="0"/>
              <a:t> ?</a:t>
            </a:r>
            <a:r>
              <a:rPr lang="en-US" altLang="ja-JP" sz="800" dirty="0" err="1"/>
              <a:t>gaiyo</a:t>
            </a:r>
            <a:r>
              <a:rPr lang="en-US" altLang="ja-JP" sz="800" dirty="0"/>
              <a:t>;</a:t>
            </a:r>
          </a:p>
          <a:p>
            <a:pPr marL="182563"/>
            <a:r>
              <a:rPr lang="en-US" altLang="ja-JP" sz="1000" dirty="0"/>
              <a:t>pd3119:</a:t>
            </a:r>
            <a:r>
              <a:rPr lang="ja-JP" altLang="ja-JP" sz="1000" dirty="0"/>
              <a:t>モチーフ</a:t>
            </a:r>
            <a:r>
              <a:rPr lang="en-US" altLang="ja-JP" sz="1000" dirty="0"/>
              <a:t> ?motif;</a:t>
            </a:r>
          </a:p>
          <a:p>
            <a:pPr marL="182563"/>
            <a:r>
              <a:rPr lang="en-US" altLang="ja-JP" sz="1000" dirty="0"/>
              <a:t>pd3119:</a:t>
            </a:r>
            <a:r>
              <a:rPr lang="ja-JP" altLang="ja-JP" sz="1000" dirty="0"/>
              <a:t>身長</a:t>
            </a:r>
            <a:r>
              <a:rPr lang="en-US" altLang="ja-JP" sz="1000" dirty="0"/>
              <a:t> ?</a:t>
            </a:r>
            <a:r>
              <a:rPr lang="en-US" altLang="ja-JP" sz="1000" dirty="0" err="1"/>
              <a:t>shincho</a:t>
            </a:r>
            <a:r>
              <a:rPr lang="en-US" altLang="ja-JP" sz="1000" dirty="0"/>
              <a:t>;</a:t>
            </a:r>
            <a:endParaRPr lang="ja-JP" altLang="ja-JP" sz="1000" dirty="0"/>
          </a:p>
          <a:p>
            <a:pPr marL="182563"/>
            <a:r>
              <a:rPr lang="en-US" altLang="ja-JP" sz="1000" dirty="0"/>
              <a:t>pd3119:</a:t>
            </a:r>
            <a:r>
              <a:rPr lang="ja-JP" altLang="ja-JP" sz="1000" dirty="0"/>
              <a:t>体重</a:t>
            </a:r>
            <a:r>
              <a:rPr lang="en-US" altLang="ja-JP" sz="1000" dirty="0"/>
              <a:t> ?</a:t>
            </a:r>
            <a:r>
              <a:rPr lang="en-US" altLang="ja-JP" sz="1000" dirty="0" err="1"/>
              <a:t>taiju</a:t>
            </a:r>
            <a:r>
              <a:rPr lang="en-US" altLang="ja-JP" sz="1000" dirty="0"/>
              <a:t>;</a:t>
            </a:r>
          </a:p>
          <a:p>
            <a:pPr marL="182563"/>
            <a:r>
              <a:rPr lang="en-US" altLang="ja-JP" sz="1000" dirty="0"/>
              <a:t>pd3119:</a:t>
            </a:r>
            <a:r>
              <a:rPr lang="ja-JP" altLang="ja-JP" sz="1000" dirty="0"/>
              <a:t>誕生日</a:t>
            </a:r>
            <a:r>
              <a:rPr lang="en-US" altLang="ja-JP" sz="1000" dirty="0"/>
              <a:t> ?</a:t>
            </a:r>
            <a:r>
              <a:rPr lang="en-US" altLang="ja-JP" sz="1000" dirty="0" err="1"/>
              <a:t>tanjobi</a:t>
            </a:r>
            <a:r>
              <a:rPr lang="en-US" altLang="ja-JP" sz="1000" dirty="0"/>
              <a:t>;</a:t>
            </a:r>
          </a:p>
          <a:p>
            <a:pPr marL="182563"/>
            <a:r>
              <a:rPr lang="en-US" altLang="ja-JP" sz="1000" dirty="0"/>
              <a:t>pd3119:</a:t>
            </a:r>
            <a:r>
              <a:rPr lang="ja-JP" altLang="ja-JP" sz="1000" dirty="0"/>
              <a:t>性格</a:t>
            </a:r>
            <a:r>
              <a:rPr lang="en-US" altLang="ja-JP" sz="1000" dirty="0"/>
              <a:t> ?</a:t>
            </a:r>
            <a:r>
              <a:rPr lang="en-US" altLang="ja-JP" sz="1000" dirty="0" err="1"/>
              <a:t>seikaku</a:t>
            </a:r>
            <a:r>
              <a:rPr lang="en-US" altLang="ja-JP" sz="1000" dirty="0"/>
              <a:t>;</a:t>
            </a:r>
            <a:endParaRPr lang="ja-JP" altLang="ja-JP" sz="1000" dirty="0"/>
          </a:p>
          <a:p>
            <a:pPr marL="182563"/>
            <a:r>
              <a:rPr lang="en-US" altLang="ja-JP" sz="1000" dirty="0"/>
              <a:t>pd3119:</a:t>
            </a:r>
            <a:r>
              <a:rPr lang="ja-JP" altLang="ja-JP" sz="1000" dirty="0"/>
              <a:t>趣味</a:t>
            </a:r>
            <a:r>
              <a:rPr lang="en-US" altLang="ja-JP" sz="1000" dirty="0"/>
              <a:t> ?</a:t>
            </a:r>
            <a:r>
              <a:rPr lang="en-US" altLang="ja-JP" sz="1000" dirty="0" err="1"/>
              <a:t>shumi</a:t>
            </a:r>
            <a:r>
              <a:rPr lang="en-US" altLang="ja-JP" sz="1000" dirty="0"/>
              <a:t>;</a:t>
            </a:r>
            <a:endParaRPr lang="en-US" altLang="ja-JP" sz="700" dirty="0"/>
          </a:p>
          <a:p>
            <a:pPr marL="182563"/>
            <a:r>
              <a:rPr lang="en-US" altLang="ja-JP" sz="800" dirty="0" err="1"/>
              <a:t>schema:image</a:t>
            </a:r>
            <a:r>
              <a:rPr lang="en-US" altLang="ja-JP" sz="800" dirty="0"/>
              <a:t>/</a:t>
            </a:r>
            <a:r>
              <a:rPr lang="en-US" altLang="ja-JP" sz="800" dirty="0" err="1"/>
              <a:t>schema:contentUrl</a:t>
            </a:r>
            <a:r>
              <a:rPr lang="en-US" altLang="ja-JP" sz="800" dirty="0"/>
              <a:t> ?</a:t>
            </a:r>
            <a:r>
              <a:rPr lang="en-US" altLang="ja-JP" sz="800" dirty="0" err="1"/>
              <a:t>gazo</a:t>
            </a:r>
            <a:r>
              <a:rPr lang="en-US" altLang="ja-JP" sz="800" dirty="0"/>
              <a:t>;</a:t>
            </a:r>
          </a:p>
          <a:p>
            <a:pPr marL="182563"/>
            <a:r>
              <a:rPr lang="en-US" altLang="ja-JP" sz="800" dirty="0"/>
              <a:t>…</a:t>
            </a:r>
            <a:endParaRPr lang="ja-JP" altLang="ja-JP" sz="800" dirty="0"/>
          </a:p>
        </p:txBody>
      </p:sp>
      <p:sp>
        <p:nvSpPr>
          <p:cNvPr id="22" name="正方形/長方形 21"/>
          <p:cNvSpPr/>
          <p:nvPr/>
        </p:nvSpPr>
        <p:spPr>
          <a:xfrm>
            <a:off x="5554353" y="5966191"/>
            <a:ext cx="3628417" cy="261610"/>
          </a:xfrm>
          <a:prstGeom prst="rect">
            <a:avLst/>
          </a:prstGeom>
        </p:spPr>
        <p:txBody>
          <a:bodyPr wrap="square">
            <a:spAutoFit/>
          </a:bodyPr>
          <a:lstStyle/>
          <a:p>
            <a:pPr algn="ctr"/>
            <a:r>
              <a:rPr lang="ja-JP" altLang="en-US" sz="1100" dirty="0"/>
              <a:t>https://opendata.pref.saitama.lg.jp/fs/8/6/_/SPARQL.docx</a:t>
            </a:r>
          </a:p>
        </p:txBody>
      </p:sp>
      <p:pic>
        <p:nvPicPr>
          <p:cNvPr id="34" name="コンテンツ プレースホルダー 3"/>
          <p:cNvPicPr>
            <a:picLocks noGrp="1" noChangeAspect="1"/>
          </p:cNvPicPr>
          <p:nvPr>
            <p:ph idx="13"/>
          </p:nvPr>
        </p:nvPicPr>
        <p:blipFill rotWithShape="1">
          <a:blip r:embed="rId3">
            <a:extLst>
              <a:ext uri="{28A0092B-C50C-407E-A947-70E740481C1C}">
                <a14:useLocalDpi xmlns:a14="http://schemas.microsoft.com/office/drawing/2010/main" val="0"/>
              </a:ext>
            </a:extLst>
          </a:blip>
          <a:srcRect b="34467"/>
          <a:stretch/>
        </p:blipFill>
        <p:spPr bwMode="auto">
          <a:xfrm>
            <a:off x="529861" y="2185695"/>
            <a:ext cx="4752332" cy="2464582"/>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610546" y="3265840"/>
            <a:ext cx="1631492" cy="795793"/>
          </a:xfrm>
          <a:prstGeom prst="rect">
            <a:avLst/>
          </a:prstGeom>
          <a:ln w="127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sz="1350"/>
          </a:p>
        </p:txBody>
      </p:sp>
      <p:cxnSp>
        <p:nvCxnSpPr>
          <p:cNvPr id="11" name="カギ線コネクタ 10"/>
          <p:cNvCxnSpPr>
            <a:stCxn id="9" idx="3"/>
            <a:endCxn id="17" idx="0"/>
          </p:cNvCxnSpPr>
          <p:nvPr/>
        </p:nvCxnSpPr>
        <p:spPr>
          <a:xfrm>
            <a:off x="2242038" y="3663737"/>
            <a:ext cx="4605762" cy="986540"/>
          </a:xfrm>
          <a:prstGeom prst="bentConnector2">
            <a:avLst/>
          </a:prstGeom>
          <a:ln w="19050">
            <a:solidFill>
              <a:schemeClr val="accent6"/>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32" name="図 31"/>
          <p:cNvPicPr>
            <a:picLocks noChangeAspect="1"/>
          </p:cNvPicPr>
          <p:nvPr/>
        </p:nvPicPr>
        <p:blipFill rotWithShape="1">
          <a:blip r:embed="rId4"/>
          <a:srcRect l="7681" r="10993"/>
          <a:stretch/>
        </p:blipFill>
        <p:spPr>
          <a:xfrm>
            <a:off x="529861" y="4896644"/>
            <a:ext cx="4968000" cy="1498490"/>
          </a:xfrm>
          <a:prstGeom prst="rect">
            <a:avLst/>
          </a:prstGeom>
          <a:solidFill>
            <a:schemeClr val="bg1"/>
          </a:solidFill>
        </p:spPr>
      </p:pic>
      <p:sp>
        <p:nvSpPr>
          <p:cNvPr id="10" name="テキスト ボックス 9"/>
          <p:cNvSpPr txBox="1"/>
          <p:nvPr/>
        </p:nvSpPr>
        <p:spPr>
          <a:xfrm>
            <a:off x="529861" y="6105018"/>
            <a:ext cx="4968000" cy="482415"/>
          </a:xfrm>
          <a:prstGeom prst="rect">
            <a:avLst/>
          </a:prstGeom>
          <a:solidFill>
            <a:schemeClr val="bg1"/>
          </a:solidFill>
        </p:spPr>
        <p:txBody>
          <a:bodyPr wrap="square" rtlCol="0">
            <a:noAutofit/>
          </a:bodyPr>
          <a:lstStyle/>
          <a:p>
            <a:pPr algn="just"/>
            <a:endParaRPr lang="ja-JP" altLang="en-US" sz="1200" dirty="0"/>
          </a:p>
        </p:txBody>
      </p:sp>
      <p:sp>
        <p:nvSpPr>
          <p:cNvPr id="38" name="正方形/長方形 37"/>
          <p:cNvSpPr/>
          <p:nvPr/>
        </p:nvSpPr>
        <p:spPr>
          <a:xfrm>
            <a:off x="2141172" y="1920394"/>
            <a:ext cx="4861656" cy="246221"/>
          </a:xfrm>
          <a:prstGeom prst="rect">
            <a:avLst/>
          </a:prstGeom>
          <a:noFill/>
        </p:spPr>
        <p:txBody>
          <a:bodyPr wrap="square" rtlCol="0">
            <a:spAutoFit/>
          </a:bodyPr>
          <a:lstStyle/>
          <a:p>
            <a:pPr algn="ctr"/>
            <a:r>
              <a:rPr lang="ja-JP" altLang="en-US" sz="1000" dirty="0"/>
              <a:t>▼「ご当地キャラクター」の応用語彙の例▼</a:t>
            </a:r>
          </a:p>
        </p:txBody>
      </p:sp>
      <p:sp>
        <p:nvSpPr>
          <p:cNvPr id="17" name="正方形/長方形 16"/>
          <p:cNvSpPr/>
          <p:nvPr/>
        </p:nvSpPr>
        <p:spPr>
          <a:xfrm>
            <a:off x="6019800" y="4650277"/>
            <a:ext cx="1656000" cy="940889"/>
          </a:xfrm>
          <a:prstGeom prst="rect">
            <a:avLst/>
          </a:prstGeom>
          <a:ln w="127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sz="1350"/>
          </a:p>
        </p:txBody>
      </p:sp>
      <p:sp>
        <p:nvSpPr>
          <p:cNvPr id="26" name="正方形/長方形 25"/>
          <p:cNvSpPr/>
          <p:nvPr/>
        </p:nvSpPr>
        <p:spPr>
          <a:xfrm>
            <a:off x="1349760" y="4862964"/>
            <a:ext cx="2808000" cy="1548000"/>
          </a:xfrm>
          <a:prstGeom prst="rect">
            <a:avLst/>
          </a:prstGeom>
          <a:ln w="12700">
            <a:solidFill>
              <a:schemeClr val="accent6"/>
            </a:solidFill>
          </a:ln>
        </p:spPr>
        <p:style>
          <a:lnRef idx="2">
            <a:schemeClr val="accent1"/>
          </a:lnRef>
          <a:fillRef idx="0">
            <a:schemeClr val="accent1"/>
          </a:fillRef>
          <a:effectRef idx="1">
            <a:schemeClr val="accent1"/>
          </a:effectRef>
          <a:fontRef idx="minor">
            <a:schemeClr val="tx1"/>
          </a:fontRef>
        </p:style>
        <p:txBody>
          <a:bodyPr lIns="0" tIns="0" rIns="0" bIns="0" rtlCol="0" anchor="b"/>
          <a:lstStyle/>
          <a:p>
            <a:pPr algn="ctr"/>
            <a:r>
              <a:rPr lang="ja-JP" altLang="en-US" sz="1100" dirty="0"/>
              <a:t>コア語彙の「人</a:t>
            </a:r>
            <a:r>
              <a:rPr lang="en-US" altLang="ja-JP" sz="1100" dirty="0"/>
              <a:t>&gt;</a:t>
            </a:r>
            <a:r>
              <a:rPr lang="ja-JP" altLang="en-US" sz="1100" dirty="0"/>
              <a:t>身長」や「人</a:t>
            </a:r>
            <a:r>
              <a:rPr lang="en-US" altLang="ja-JP" sz="1100" dirty="0"/>
              <a:t>&gt;</a:t>
            </a:r>
            <a:r>
              <a:rPr lang="ja-JP" altLang="en-US" sz="1100" dirty="0"/>
              <a:t>体重」、「人</a:t>
            </a:r>
            <a:r>
              <a:rPr lang="en-US" altLang="ja-JP" sz="1100" dirty="0"/>
              <a:t>&gt;</a:t>
            </a:r>
            <a:r>
              <a:rPr lang="ja-JP" altLang="en-US" sz="1100" dirty="0"/>
              <a:t>誕生日」では表現しづらい例</a:t>
            </a:r>
          </a:p>
        </p:txBody>
      </p:sp>
      <p:sp>
        <p:nvSpPr>
          <p:cNvPr id="27" name="正方形/長方形 26"/>
          <p:cNvSpPr/>
          <p:nvPr/>
        </p:nvSpPr>
        <p:spPr>
          <a:xfrm>
            <a:off x="529861" y="4862962"/>
            <a:ext cx="795937" cy="1548000"/>
          </a:xfrm>
          <a:prstGeom prst="rect">
            <a:avLst/>
          </a:prstGeom>
          <a:ln w="12700">
            <a:solidFill>
              <a:schemeClr val="accent2"/>
            </a:solidFill>
          </a:ln>
        </p:spPr>
        <p:style>
          <a:lnRef idx="2">
            <a:schemeClr val="accent1"/>
          </a:lnRef>
          <a:fillRef idx="0">
            <a:schemeClr val="accent1"/>
          </a:fillRef>
          <a:effectRef idx="1">
            <a:schemeClr val="accent1"/>
          </a:effectRef>
          <a:fontRef idx="minor">
            <a:schemeClr val="tx1"/>
          </a:fontRef>
        </p:style>
        <p:txBody>
          <a:bodyPr lIns="0" tIns="0" rIns="0" bIns="0" rtlCol="0" anchor="b"/>
          <a:lstStyle/>
          <a:p>
            <a:pPr algn="ctr"/>
            <a:r>
              <a:rPr lang="ja-JP" altLang="en-US" sz="1100" dirty="0"/>
              <a:t>対応語彙がない例</a:t>
            </a:r>
          </a:p>
        </p:txBody>
      </p:sp>
      <p:sp>
        <p:nvSpPr>
          <p:cNvPr id="29" name="正方形/長方形 28"/>
          <p:cNvSpPr/>
          <p:nvPr/>
        </p:nvSpPr>
        <p:spPr>
          <a:xfrm>
            <a:off x="4181723" y="4862962"/>
            <a:ext cx="1299156" cy="1548000"/>
          </a:xfrm>
          <a:prstGeom prst="rect">
            <a:avLst/>
          </a:prstGeom>
          <a:ln w="12700">
            <a:solidFill>
              <a:schemeClr val="accent2"/>
            </a:solidFill>
          </a:ln>
        </p:spPr>
        <p:style>
          <a:lnRef idx="2">
            <a:schemeClr val="accent1"/>
          </a:lnRef>
          <a:fillRef idx="0">
            <a:schemeClr val="accent1"/>
          </a:fillRef>
          <a:effectRef idx="1">
            <a:schemeClr val="accent1"/>
          </a:effectRef>
          <a:fontRef idx="minor">
            <a:schemeClr val="tx1"/>
          </a:fontRef>
        </p:style>
        <p:txBody>
          <a:bodyPr lIns="0" tIns="0" rIns="0" bIns="0" rtlCol="0" anchor="b"/>
          <a:lstStyle/>
          <a:p>
            <a:pPr algn="ctr"/>
            <a:r>
              <a:rPr lang="ja-JP" altLang="en-US" sz="1100" dirty="0"/>
              <a:t>対応語彙がない例</a:t>
            </a:r>
          </a:p>
        </p:txBody>
      </p:sp>
      <p:sp>
        <p:nvSpPr>
          <p:cNvPr id="31" name="正方形/長方形 30"/>
          <p:cNvSpPr/>
          <p:nvPr/>
        </p:nvSpPr>
        <p:spPr>
          <a:xfrm>
            <a:off x="1384718" y="4627963"/>
            <a:ext cx="3258287" cy="246221"/>
          </a:xfrm>
          <a:prstGeom prst="rect">
            <a:avLst/>
          </a:prstGeom>
          <a:noFill/>
        </p:spPr>
        <p:txBody>
          <a:bodyPr wrap="square" rtlCol="0">
            <a:spAutoFit/>
          </a:bodyPr>
          <a:lstStyle/>
          <a:p>
            <a:pPr algn="ctr"/>
            <a:r>
              <a:rPr lang="ja-JP" altLang="en-US" sz="1000" dirty="0"/>
              <a:t>▼データレコードの確認例▼</a:t>
            </a:r>
          </a:p>
        </p:txBody>
      </p:sp>
    </p:spTree>
    <p:extLst>
      <p:ext uri="{BB962C8B-B14F-4D97-AF65-F5344CB8AC3E}">
        <p14:creationId xmlns:p14="http://schemas.microsoft.com/office/powerpoint/2010/main" val="228569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8D9D7A-2EAB-4E4D-ADCE-67EC221679F9}"/>
              </a:ext>
            </a:extLst>
          </p:cNvPr>
          <p:cNvSpPr>
            <a:spLocks noGrp="1"/>
          </p:cNvSpPr>
          <p:nvPr>
            <p:ph type="title"/>
          </p:nvPr>
        </p:nvSpPr>
        <p:spPr/>
        <p:txBody>
          <a:bodyPr/>
          <a:lstStyle/>
          <a:p>
            <a:r>
              <a:rPr lang="ja-JP" altLang="en-US" b="1" i="0" u="none" strike="noStrike" kern="100" baseline="0" dirty="0">
                <a:latin typeface="Calibri" panose="020F0502020204030204" pitchFamily="34" charset="0"/>
                <a:ea typeface="メイリオ" panose="020B0604030504040204" pitchFamily="50" charset="-128"/>
              </a:rPr>
              <a:t>自治体の取組み状況</a:t>
            </a:r>
            <a:r>
              <a:rPr lang="en-US" altLang="ja-JP" b="1" i="0" u="none" strike="noStrike" kern="100" baseline="0" dirty="0">
                <a:latin typeface="Calibri" panose="020F0502020204030204" pitchFamily="34" charset="0"/>
                <a:ea typeface="メイリオ" panose="020B0604030504040204" pitchFamily="50" charset="-128"/>
              </a:rPr>
              <a:t>(</a:t>
            </a:r>
            <a:r>
              <a:rPr lang="ja-JP" altLang="en-US" b="1" i="0" u="none" strike="noStrike" kern="100" baseline="0" dirty="0">
                <a:latin typeface="Calibri" panose="020F0502020204030204" pitchFamily="34" charset="0"/>
                <a:ea typeface="メイリオ" panose="020B0604030504040204" pitchFamily="50" charset="-128"/>
              </a:rPr>
              <a:t>参考</a:t>
            </a:r>
            <a:r>
              <a:rPr lang="en-US" altLang="ja-JP" b="1" i="0" u="none" strike="noStrike" kern="100" baseline="0" dirty="0">
                <a:latin typeface="Calibri" panose="020F0502020204030204" pitchFamily="34" charset="0"/>
                <a:ea typeface="メイリオ" panose="020B0604030504040204" pitchFamily="50" charset="-128"/>
              </a:rPr>
              <a:t>)</a:t>
            </a:r>
            <a:r>
              <a:rPr lang="ja-JP" altLang="en-US" b="1" i="0" u="none" strike="noStrike" kern="100" baseline="0" dirty="0">
                <a:latin typeface="Times New Roman" panose="02020603050405020304" pitchFamily="18" charset="0"/>
                <a:ea typeface="メイリオ" panose="020B0604030504040204" pitchFamily="50" charset="-128"/>
              </a:rPr>
              <a:t>	</a:t>
            </a:r>
            <a:endParaRPr lang="ja-JP" altLang="en-US" b="0" i="0" u="none" strike="noStrike" kern="100" baseline="0" dirty="0">
              <a:latin typeface="Times New Roman" panose="02020603050405020304" pitchFamily="18" charset="0"/>
              <a:ea typeface="メイリオ" panose="020B0604030504040204" pitchFamily="50" charset="-128"/>
            </a:endParaRPr>
          </a:p>
        </p:txBody>
      </p:sp>
      <p:sp>
        <p:nvSpPr>
          <p:cNvPr id="4" name="テキスト プレースホルダー 3">
            <a:extLst>
              <a:ext uri="{FF2B5EF4-FFF2-40B4-BE49-F238E27FC236}">
                <a16:creationId xmlns:a16="http://schemas.microsoft.com/office/drawing/2014/main" id="{CA340343-365A-407B-ABBE-FCFCD2DB2B13}"/>
              </a:ext>
            </a:extLst>
          </p:cNvPr>
          <p:cNvSpPr>
            <a:spLocks noGrp="1"/>
          </p:cNvSpPr>
          <p:nvPr>
            <p:ph type="body" idx="1"/>
          </p:nvPr>
        </p:nvSpPr>
        <p:spPr/>
        <p:txBody>
          <a:bodyPr/>
          <a:lstStyle/>
          <a:p>
            <a:r>
              <a:rPr lang="en-US" altLang="ja-JP" b="1" kern="100" dirty="0">
                <a:latin typeface="Calibri" panose="020F0502020204030204" pitchFamily="34" charset="0"/>
                <a:ea typeface="メイリオ" panose="020B0604030504040204" pitchFamily="50" charset="-128"/>
              </a:rPr>
              <a:t>IPA</a:t>
            </a:r>
            <a:r>
              <a:rPr lang="ja-JP" altLang="en-US" b="1" kern="100" dirty="0">
                <a:latin typeface="Calibri" panose="020F0502020204030204" pitchFamily="34" charset="0"/>
                <a:ea typeface="メイリオ" panose="020B0604030504040204" pitchFamily="50" charset="-128"/>
              </a:rPr>
              <a:t>のアンケート調査から</a:t>
            </a:r>
            <a:endParaRPr kumimoji="1" lang="ja-JP" altLang="en-US" dirty="0"/>
          </a:p>
        </p:txBody>
      </p:sp>
      <p:sp>
        <p:nvSpPr>
          <p:cNvPr id="3" name="日付プレースホルダー 2">
            <a:extLst>
              <a:ext uri="{FF2B5EF4-FFF2-40B4-BE49-F238E27FC236}">
                <a16:creationId xmlns:a16="http://schemas.microsoft.com/office/drawing/2014/main" id="{9961EDE0-FFB6-43E4-8148-FFE5EF1D3EA9}"/>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E4D3CDF8-4389-4F6D-B753-A28E8BE8928A}"/>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DB6E3FEF-F308-4B5A-8C72-0BC810349CF0}"/>
              </a:ext>
            </a:extLst>
          </p:cNvPr>
          <p:cNvSpPr>
            <a:spLocks noGrp="1"/>
          </p:cNvSpPr>
          <p:nvPr>
            <p:ph type="sldNum" sz="quarter" idx="12"/>
          </p:nvPr>
        </p:nvSpPr>
        <p:spPr/>
        <p:txBody>
          <a:bodyPr/>
          <a:lstStyle/>
          <a:p>
            <a:fld id="{4E00CBAF-2DCF-45E8-AE4D-519FB9E10F75}" type="slidenum">
              <a:rPr kumimoji="1" lang="ja-JP" altLang="en-US" smtClean="0"/>
              <a:t>47</a:t>
            </a:fld>
            <a:endParaRPr kumimoji="1" lang="ja-JP" altLang="en-US"/>
          </a:p>
        </p:txBody>
      </p:sp>
    </p:spTree>
    <p:extLst>
      <p:ext uri="{BB962C8B-B14F-4D97-AF65-F5344CB8AC3E}">
        <p14:creationId xmlns:p14="http://schemas.microsoft.com/office/powerpoint/2010/main" val="2127789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EA5BBF06-A1DC-4060-ABFC-2420FECBA31E}"/>
              </a:ext>
            </a:extLst>
          </p:cNvPr>
          <p:cNvSpPr>
            <a:spLocks noGrp="1"/>
          </p:cNvSpPr>
          <p:nvPr>
            <p:ph type="title"/>
          </p:nvPr>
        </p:nvSpPr>
        <p:spPr/>
        <p:txBody>
          <a:bodyPr/>
          <a:lstStyle/>
          <a:p>
            <a:r>
              <a:rPr kumimoji="1" lang="ja-JP" altLang="en-US" dirty="0"/>
              <a:t>オープンデータの取組み状況</a:t>
            </a:r>
            <a:r>
              <a:rPr kumimoji="1" lang="en-US" altLang="ja-JP" dirty="0"/>
              <a:t>(2015-2017)</a:t>
            </a:r>
            <a:endParaRPr kumimoji="1" lang="ja-JP" altLang="en-US" dirty="0"/>
          </a:p>
        </p:txBody>
      </p:sp>
      <p:sp>
        <p:nvSpPr>
          <p:cNvPr id="8" name="コンテンツ プレースホルダー 7">
            <a:extLst>
              <a:ext uri="{FF2B5EF4-FFF2-40B4-BE49-F238E27FC236}">
                <a16:creationId xmlns:a16="http://schemas.microsoft.com/office/drawing/2014/main" id="{3CDC2A18-31C8-4BEE-A014-989533CC1FC1}"/>
              </a:ext>
            </a:extLst>
          </p:cNvPr>
          <p:cNvSpPr>
            <a:spLocks noGrp="1"/>
          </p:cNvSpPr>
          <p:nvPr>
            <p:ph idx="1"/>
          </p:nvPr>
        </p:nvSpPr>
        <p:spPr/>
        <p:txBody>
          <a:bodyPr/>
          <a:lstStyle/>
          <a:p>
            <a:r>
              <a:rPr kumimoji="1" lang="en-US" altLang="ja-JP" sz="1600" dirty="0"/>
              <a:t>IPA</a:t>
            </a:r>
            <a:r>
              <a:rPr kumimoji="1" lang="ja-JP" altLang="en-US" sz="1600" dirty="0"/>
              <a:t>が毎年実施している全自治体アンケート調査では、「取組を行っている」自治体が</a:t>
            </a:r>
            <a:r>
              <a:rPr lang="en-US" altLang="ja-JP" sz="1600" dirty="0"/>
              <a:t>3</a:t>
            </a:r>
            <a:r>
              <a:rPr lang="ja-JP" altLang="en-US" sz="1600" dirty="0"/>
              <a:t>割に達しています。</a:t>
            </a:r>
            <a:endParaRPr lang="en-US" altLang="ja-JP" sz="1600" dirty="0"/>
          </a:p>
          <a:p>
            <a:r>
              <a:rPr kumimoji="1" lang="ja-JP" altLang="en-US" sz="1600" dirty="0"/>
              <a:t>他方、「未検討」「検討しているかどうかわからない」約半数の比率は減って</a:t>
            </a:r>
            <a:r>
              <a:rPr lang="ja-JP" altLang="en-US" sz="1600" dirty="0"/>
              <a:t>いません。二極化</a:t>
            </a:r>
            <a:r>
              <a:rPr lang="en-US" altLang="ja-JP" sz="1600" dirty="0"/>
              <a:t>?</a:t>
            </a:r>
            <a:endParaRPr kumimoji="1" lang="ja-JP" altLang="en-US" sz="1600" dirty="0"/>
          </a:p>
        </p:txBody>
      </p:sp>
      <p:sp>
        <p:nvSpPr>
          <p:cNvPr id="4" name="日付プレースホルダー 3">
            <a:extLst>
              <a:ext uri="{FF2B5EF4-FFF2-40B4-BE49-F238E27FC236}">
                <a16:creationId xmlns:a16="http://schemas.microsoft.com/office/drawing/2014/main" id="{CA10F780-6277-427B-8AC1-97EE267A66B7}"/>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107ED130-BCFC-4458-ACA1-0A23815B8421}"/>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20D76C65-B109-4615-A213-7B7E7347E84F}"/>
              </a:ext>
            </a:extLst>
          </p:cNvPr>
          <p:cNvSpPr>
            <a:spLocks noGrp="1"/>
          </p:cNvSpPr>
          <p:nvPr>
            <p:ph type="sldNum" sz="quarter" idx="12"/>
          </p:nvPr>
        </p:nvSpPr>
        <p:spPr/>
        <p:txBody>
          <a:bodyPr/>
          <a:lstStyle/>
          <a:p>
            <a:pPr>
              <a:defRPr/>
            </a:pPr>
            <a:fld id="{F4636994-B002-4C90-8C0D-37F3D0448423}" type="slidenum">
              <a:rPr lang="en-US" altLang="ja-JP" smtClean="0"/>
              <a:pPr>
                <a:defRPr/>
              </a:pPr>
              <a:t>48</a:t>
            </a:fld>
            <a:endParaRPr lang="en-US" altLang="ja-JP"/>
          </a:p>
        </p:txBody>
      </p:sp>
      <p:graphicFrame>
        <p:nvGraphicFramePr>
          <p:cNvPr id="9" name="コンテンツ プレースホルダー 8">
            <a:extLst>
              <a:ext uri="{FF2B5EF4-FFF2-40B4-BE49-F238E27FC236}">
                <a16:creationId xmlns:a16="http://schemas.microsoft.com/office/drawing/2014/main" id="{2682B1B4-1D0B-4D63-81D1-4DF81476BC3B}"/>
              </a:ext>
            </a:extLst>
          </p:cNvPr>
          <p:cNvGraphicFramePr>
            <a:graphicFrameLocks noGrp="1"/>
          </p:cNvGraphicFramePr>
          <p:nvPr>
            <p:ph idx="13"/>
            <p:extLst/>
          </p:nvPr>
        </p:nvGraphicFramePr>
        <p:xfrm>
          <a:off x="498475" y="2228850"/>
          <a:ext cx="8394700" cy="4179888"/>
        </p:xfrm>
        <a:graphic>
          <a:graphicData uri="http://schemas.openxmlformats.org/drawingml/2006/chart">
            <c:chart xmlns:c="http://schemas.openxmlformats.org/drawingml/2006/chart" xmlns:r="http://schemas.openxmlformats.org/officeDocument/2006/relationships" r:id="rId3"/>
          </a:graphicData>
        </a:graphic>
      </p:graphicFrame>
      <p:sp>
        <p:nvSpPr>
          <p:cNvPr id="10" name="右中かっこ 9">
            <a:extLst>
              <a:ext uri="{FF2B5EF4-FFF2-40B4-BE49-F238E27FC236}">
                <a16:creationId xmlns:a16="http://schemas.microsoft.com/office/drawing/2014/main" id="{A7CC016F-DB7B-4A39-995C-1CC3061949CC}"/>
              </a:ext>
            </a:extLst>
          </p:cNvPr>
          <p:cNvSpPr/>
          <p:nvPr/>
        </p:nvSpPr>
        <p:spPr>
          <a:xfrm rot="16200000">
            <a:off x="2480650" y="4218913"/>
            <a:ext cx="181070" cy="2353904"/>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vert="vert" lIns="504000" tIns="36000" rIns="72000" bIns="36000" rtlCol="0" anchor="ctr"/>
          <a:lstStyle/>
          <a:p>
            <a:pPr algn="ctr"/>
            <a:r>
              <a:rPr kumimoji="1" lang="ja-JP" altLang="en-US" dirty="0"/>
              <a:t>取り組む自治体は増加</a:t>
            </a:r>
          </a:p>
        </p:txBody>
      </p:sp>
    </p:spTree>
    <p:extLst>
      <p:ext uri="{BB962C8B-B14F-4D97-AF65-F5344CB8AC3E}">
        <p14:creationId xmlns:p14="http://schemas.microsoft.com/office/powerpoint/2010/main" val="101513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3E4A9D-4703-4C2A-B64A-836452A9946F}"/>
              </a:ext>
            </a:extLst>
          </p:cNvPr>
          <p:cNvSpPr>
            <a:spLocks noGrp="1"/>
          </p:cNvSpPr>
          <p:nvPr>
            <p:ph type="title"/>
          </p:nvPr>
        </p:nvSpPr>
        <p:spPr/>
        <p:txBody>
          <a:bodyPr/>
          <a:lstStyle/>
          <a:p>
            <a:r>
              <a:rPr kumimoji="1" lang="ja-JP" altLang="en-US" dirty="0"/>
              <a:t>オープンデータ基本方針</a:t>
            </a:r>
            <a:br>
              <a:rPr kumimoji="1" lang="en-US" altLang="ja-JP" dirty="0"/>
            </a:br>
            <a:r>
              <a:rPr kumimoji="1" lang="ja-JP" altLang="en-US" dirty="0"/>
              <a:t>「</a:t>
            </a:r>
            <a:r>
              <a:rPr lang="ja-JP" altLang="en-US" dirty="0"/>
              <a:t> （４）公開データの形式等 」</a:t>
            </a:r>
            <a:endParaRPr kumimoji="1" lang="ja-JP" altLang="en-US" dirty="0"/>
          </a:p>
        </p:txBody>
      </p:sp>
      <p:sp>
        <p:nvSpPr>
          <p:cNvPr id="5" name="コンテンツ プレースホルダー 4">
            <a:extLst>
              <a:ext uri="{FF2B5EF4-FFF2-40B4-BE49-F238E27FC236}">
                <a16:creationId xmlns:a16="http://schemas.microsoft.com/office/drawing/2014/main" id="{18647CCF-B25D-472B-845C-18192CE8B02C}"/>
              </a:ext>
            </a:extLst>
          </p:cNvPr>
          <p:cNvSpPr>
            <a:spLocks noGrp="1"/>
          </p:cNvSpPr>
          <p:nvPr>
            <p:ph idx="1"/>
          </p:nvPr>
        </p:nvSpPr>
        <p:spPr/>
        <p:txBody>
          <a:bodyPr/>
          <a:lstStyle/>
          <a:p>
            <a:r>
              <a:rPr lang="ja-JP" altLang="en-US" dirty="0"/>
              <a:t>公開するデータについては、</a:t>
            </a:r>
            <a:r>
              <a:rPr lang="ja-JP" altLang="en-US" b="1" dirty="0">
                <a:solidFill>
                  <a:srgbClr val="FF0000"/>
                </a:solidFill>
              </a:rPr>
              <a:t>機械判読に適した構造及びデータ形式</a:t>
            </a:r>
            <a:r>
              <a:rPr lang="ja-JP" altLang="en-US" dirty="0"/>
              <a:t>で掲載することを原則とする 。</a:t>
            </a:r>
            <a:r>
              <a:rPr lang="ja-JP" altLang="en-US" b="1" dirty="0">
                <a:solidFill>
                  <a:srgbClr val="FF0000"/>
                </a:solidFill>
              </a:rPr>
              <a:t>共通語彙基盤</a:t>
            </a:r>
            <a:r>
              <a:rPr lang="ja-JP" altLang="en-US" dirty="0"/>
              <a:t>等やオープンデータの達成度の評価指標として用いられている</a:t>
            </a:r>
            <a:r>
              <a:rPr lang="ja-JP" altLang="en-US" b="1" dirty="0">
                <a:solidFill>
                  <a:srgbClr val="FF0000"/>
                </a:solidFill>
              </a:rPr>
              <a:t>「５つ星」の指標</a:t>
            </a:r>
            <a:r>
              <a:rPr lang="ja-JP" altLang="en-US" dirty="0"/>
              <a:t>を参考に、より活用がしやすい用語や形式での公開に努める。 </a:t>
            </a:r>
            <a:endParaRPr lang="en-US" altLang="ja-JP" dirty="0"/>
          </a:p>
          <a:p>
            <a:r>
              <a:rPr lang="ja-JP" altLang="en-US" dirty="0"/>
              <a:t>国民への情報公開の観点から、人が読むという従来からの利用形態に適したデータ形式での公開も継続するが、この場合であっても</a:t>
            </a:r>
            <a:r>
              <a:rPr lang="ja-JP" altLang="en-US" b="1" dirty="0">
                <a:solidFill>
                  <a:srgbClr val="FF0000"/>
                </a:solidFill>
              </a:rPr>
              <a:t>テキスト検索や抽出ができることが必要</a:t>
            </a:r>
            <a:r>
              <a:rPr lang="ja-JP" altLang="en-US" dirty="0"/>
              <a:t>である。 </a:t>
            </a:r>
            <a:endParaRPr lang="en-US" altLang="ja-JP" dirty="0"/>
          </a:p>
          <a:p>
            <a:r>
              <a:rPr lang="en-US" altLang="ja-JP" dirty="0"/>
              <a:t>IT</a:t>
            </a:r>
            <a:r>
              <a:rPr lang="ja-JP" altLang="en-US" dirty="0"/>
              <a:t>総合戦略室は、関係府省庁と連携し、</a:t>
            </a:r>
            <a:r>
              <a:rPr lang="ja-JP" altLang="en-US" b="1" dirty="0">
                <a:solidFill>
                  <a:srgbClr val="FF0000"/>
                </a:solidFill>
              </a:rPr>
              <a:t>データ構造やデータ形式の標準化</a:t>
            </a:r>
            <a:r>
              <a:rPr lang="ja-JP" altLang="en-US" dirty="0"/>
              <a:t>を引き続き推進する。 また、法人情報を含むデータについては、法人番号を付記する。</a:t>
            </a:r>
          </a:p>
          <a:p>
            <a:pPr marL="0" indent="0">
              <a:buNone/>
            </a:pPr>
            <a:endParaRPr kumimoji="1" lang="ja-JP" altLang="en-US" dirty="0"/>
          </a:p>
        </p:txBody>
      </p:sp>
      <p:sp>
        <p:nvSpPr>
          <p:cNvPr id="3" name="日付プレースホルダー 2">
            <a:extLst>
              <a:ext uri="{FF2B5EF4-FFF2-40B4-BE49-F238E27FC236}">
                <a16:creationId xmlns:a16="http://schemas.microsoft.com/office/drawing/2014/main" id="{E246DF78-2653-4307-BE34-C5510C8F7785}"/>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4" name="フッター プレースホルダー 3">
            <a:extLst>
              <a:ext uri="{FF2B5EF4-FFF2-40B4-BE49-F238E27FC236}">
                <a16:creationId xmlns:a16="http://schemas.microsoft.com/office/drawing/2014/main" id="{50B5A152-4B1B-4416-9C52-D38637CA200C}"/>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B2808D07-B3C1-4E3B-8A08-5626A2A96D0D}"/>
              </a:ext>
            </a:extLst>
          </p:cNvPr>
          <p:cNvSpPr>
            <a:spLocks noGrp="1"/>
          </p:cNvSpPr>
          <p:nvPr>
            <p:ph type="sldNum" sz="quarter" idx="12"/>
          </p:nvPr>
        </p:nvSpPr>
        <p:spPr/>
        <p:txBody>
          <a:bodyPr/>
          <a:lstStyle/>
          <a:p>
            <a:fld id="{4E00CBAF-2DCF-45E8-AE4D-519FB9E10F75}" type="slidenum">
              <a:rPr kumimoji="1" lang="ja-JP" altLang="en-US" smtClean="0"/>
              <a:t>4</a:t>
            </a:fld>
            <a:endParaRPr kumimoji="1" lang="ja-JP" altLang="en-US"/>
          </a:p>
        </p:txBody>
      </p:sp>
    </p:spTree>
    <p:extLst>
      <p:ext uri="{BB962C8B-B14F-4D97-AF65-F5344CB8AC3E}">
        <p14:creationId xmlns:p14="http://schemas.microsoft.com/office/powerpoint/2010/main" val="897270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0D5D06-1BE5-4B68-BC98-D9CA6D2C3236}"/>
              </a:ext>
            </a:extLst>
          </p:cNvPr>
          <p:cNvSpPr>
            <a:spLocks noGrp="1"/>
          </p:cNvSpPr>
          <p:nvPr>
            <p:ph type="title"/>
          </p:nvPr>
        </p:nvSpPr>
        <p:spPr/>
        <p:txBody>
          <a:bodyPr/>
          <a:lstStyle/>
          <a:p>
            <a:r>
              <a:rPr lang="ja-JP" altLang="en-US" b="1" dirty="0"/>
              <a:t>共通語彙基盤</a:t>
            </a:r>
            <a:r>
              <a:rPr lang="ja-JP" altLang="ja-JP" b="1" dirty="0"/>
              <a:t>の活用状況</a:t>
            </a:r>
            <a:r>
              <a:rPr lang="en-US" altLang="ja-JP" b="1" dirty="0"/>
              <a:t>(2015-2017)</a:t>
            </a:r>
            <a:endParaRPr kumimoji="1" lang="ja-JP" altLang="en-US" dirty="0"/>
          </a:p>
        </p:txBody>
      </p:sp>
      <p:sp>
        <p:nvSpPr>
          <p:cNvPr id="3" name="コンテンツ プレースホルダー 2">
            <a:extLst>
              <a:ext uri="{FF2B5EF4-FFF2-40B4-BE49-F238E27FC236}">
                <a16:creationId xmlns:a16="http://schemas.microsoft.com/office/drawing/2014/main" id="{E48D7162-DF09-41BA-9632-A1D2C3BB1774}"/>
              </a:ext>
            </a:extLst>
          </p:cNvPr>
          <p:cNvSpPr>
            <a:spLocks noGrp="1"/>
          </p:cNvSpPr>
          <p:nvPr>
            <p:ph idx="1"/>
          </p:nvPr>
        </p:nvSpPr>
        <p:spPr/>
        <p:txBody>
          <a:bodyPr/>
          <a:lstStyle/>
          <a:p>
            <a:r>
              <a:rPr kumimoji="1" lang="ja-JP" altLang="en-US" sz="1600" dirty="0"/>
              <a:t>共通語彙基盤の認知度は上がっていますが、調達条件</a:t>
            </a:r>
            <a:r>
              <a:rPr lang="ja-JP" altLang="en-US" sz="1600" dirty="0"/>
              <a:t>や規範として活用する自治体は</a:t>
            </a:r>
            <a:r>
              <a:rPr lang="en-US" altLang="ja-JP" sz="1600" dirty="0"/>
              <a:t>5%</a:t>
            </a:r>
            <a:r>
              <a:rPr lang="ja-JP" altLang="en-US" sz="1600" dirty="0"/>
              <a:t>程度にとどまっています。</a:t>
            </a:r>
            <a:endParaRPr lang="en-US" altLang="ja-JP" sz="1600" dirty="0"/>
          </a:p>
          <a:p>
            <a:r>
              <a:rPr kumimoji="1" lang="ja-JP" altLang="en-US" sz="1600" dirty="0"/>
              <a:t>とっつきにくいということでしょうか</a:t>
            </a:r>
            <a:r>
              <a:rPr kumimoji="1" lang="en-US" altLang="ja-JP" sz="1600" dirty="0"/>
              <a:t>..</a:t>
            </a:r>
            <a:r>
              <a:rPr kumimoji="1" lang="ja-JP" altLang="en-US" sz="1600" dirty="0" err="1"/>
              <a:t>。</a:t>
            </a:r>
            <a:endParaRPr kumimoji="1" lang="ja-JP" altLang="en-US" sz="1600" dirty="0"/>
          </a:p>
        </p:txBody>
      </p:sp>
      <p:sp>
        <p:nvSpPr>
          <p:cNvPr id="4" name="日付プレースホルダー 3">
            <a:extLst>
              <a:ext uri="{FF2B5EF4-FFF2-40B4-BE49-F238E27FC236}">
                <a16:creationId xmlns:a16="http://schemas.microsoft.com/office/drawing/2014/main" id="{5FFFD2D5-EF8B-43C5-9A8C-2F69E8E528B9}"/>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A2523205-11F4-4E47-8474-F9F6987D5213}"/>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04A92FC7-184D-489B-B066-CEB8BE13AC2A}"/>
              </a:ext>
            </a:extLst>
          </p:cNvPr>
          <p:cNvSpPr>
            <a:spLocks noGrp="1"/>
          </p:cNvSpPr>
          <p:nvPr>
            <p:ph type="sldNum" sz="quarter" idx="12"/>
          </p:nvPr>
        </p:nvSpPr>
        <p:spPr/>
        <p:txBody>
          <a:bodyPr/>
          <a:lstStyle/>
          <a:p>
            <a:pPr>
              <a:defRPr/>
            </a:pPr>
            <a:fld id="{72E1A35B-16CC-4730-80DF-3ECA4D0A869B}" type="slidenum">
              <a:rPr lang="en-US" altLang="ja-JP" smtClean="0"/>
              <a:pPr>
                <a:defRPr/>
              </a:pPr>
              <a:t>49</a:t>
            </a:fld>
            <a:endParaRPr lang="en-US" altLang="ja-JP"/>
          </a:p>
        </p:txBody>
      </p:sp>
      <p:graphicFrame>
        <p:nvGraphicFramePr>
          <p:cNvPr id="8" name="コンテンツ プレースホルダー 7">
            <a:extLst>
              <a:ext uri="{FF2B5EF4-FFF2-40B4-BE49-F238E27FC236}">
                <a16:creationId xmlns:a16="http://schemas.microsoft.com/office/drawing/2014/main" id="{D0EDEB39-4EE2-4F39-ADB1-5F87F4388C75}"/>
              </a:ext>
            </a:extLst>
          </p:cNvPr>
          <p:cNvGraphicFramePr>
            <a:graphicFrameLocks noGrp="1"/>
          </p:cNvGraphicFramePr>
          <p:nvPr>
            <p:ph idx="13"/>
            <p:extLst/>
          </p:nvPr>
        </p:nvGraphicFramePr>
        <p:xfrm>
          <a:off x="498475" y="2228850"/>
          <a:ext cx="8394700" cy="4179888"/>
        </p:xfrm>
        <a:graphic>
          <a:graphicData uri="http://schemas.openxmlformats.org/drawingml/2006/chart">
            <c:chart xmlns:c="http://schemas.openxmlformats.org/drawingml/2006/chart" xmlns:r="http://schemas.openxmlformats.org/officeDocument/2006/relationships" r:id="rId3"/>
          </a:graphicData>
        </a:graphic>
      </p:graphicFrame>
      <p:sp>
        <p:nvSpPr>
          <p:cNvPr id="9" name="右中かっこ 8">
            <a:extLst>
              <a:ext uri="{FF2B5EF4-FFF2-40B4-BE49-F238E27FC236}">
                <a16:creationId xmlns:a16="http://schemas.microsoft.com/office/drawing/2014/main" id="{3C01D7B5-BAE9-4984-8563-559A61AD27DC}"/>
              </a:ext>
            </a:extLst>
          </p:cNvPr>
          <p:cNvSpPr/>
          <p:nvPr/>
        </p:nvSpPr>
        <p:spPr>
          <a:xfrm rot="16200000">
            <a:off x="1343474" y="5054378"/>
            <a:ext cx="208230" cy="324000"/>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vert="vert" wrap="none" lIns="504000" tIns="36000" rIns="72000" bIns="36000" rtlCol="0" anchor="ctr"/>
          <a:lstStyle/>
          <a:p>
            <a:pPr algn="ctr"/>
            <a:r>
              <a:rPr kumimoji="1" lang="ja-JP" altLang="en-US" dirty="0"/>
              <a:t>実装は</a:t>
            </a:r>
            <a:r>
              <a:rPr kumimoji="1" lang="en-US" altLang="ja-JP" dirty="0"/>
              <a:t>5%</a:t>
            </a:r>
            <a:endParaRPr kumimoji="1" lang="ja-JP" altLang="en-US" dirty="0"/>
          </a:p>
        </p:txBody>
      </p:sp>
    </p:spTree>
    <p:extLst>
      <p:ext uri="{BB962C8B-B14F-4D97-AF65-F5344CB8AC3E}">
        <p14:creationId xmlns:p14="http://schemas.microsoft.com/office/powerpoint/2010/main" val="2612635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44071-5239-4AB3-96A4-5239A65284D4}"/>
              </a:ext>
            </a:extLst>
          </p:cNvPr>
          <p:cNvSpPr>
            <a:spLocks noGrp="1"/>
          </p:cNvSpPr>
          <p:nvPr>
            <p:ph type="title"/>
          </p:nvPr>
        </p:nvSpPr>
        <p:spPr/>
        <p:txBody>
          <a:bodyPr/>
          <a:lstStyle/>
          <a:p>
            <a:r>
              <a:rPr lang="ja-JP" altLang="en-US" dirty="0"/>
              <a:t>公開しているオープンデータの</a:t>
            </a:r>
            <a:r>
              <a:rPr lang="en-US" altLang="ja-JP" dirty="0"/>
              <a:t>5</a:t>
            </a:r>
            <a:r>
              <a:rPr lang="ja-JP" altLang="en-US" dirty="0"/>
              <a:t>スターにおける段階</a:t>
            </a:r>
            <a:r>
              <a:rPr lang="en-US" altLang="ja-JP" dirty="0"/>
              <a:t>(2015-2017)</a:t>
            </a:r>
            <a:endParaRPr kumimoji="1" lang="ja-JP" altLang="en-US" dirty="0"/>
          </a:p>
        </p:txBody>
      </p:sp>
      <p:sp>
        <p:nvSpPr>
          <p:cNvPr id="3" name="コンテンツ プレースホルダー 2">
            <a:extLst>
              <a:ext uri="{FF2B5EF4-FFF2-40B4-BE49-F238E27FC236}">
                <a16:creationId xmlns:a16="http://schemas.microsoft.com/office/drawing/2014/main" id="{EC91F9E6-5434-47BE-A4A4-3E1CAB6538E4}"/>
              </a:ext>
            </a:extLst>
          </p:cNvPr>
          <p:cNvSpPr>
            <a:spLocks noGrp="1"/>
          </p:cNvSpPr>
          <p:nvPr>
            <p:ph idx="1"/>
          </p:nvPr>
        </p:nvSpPr>
        <p:spPr/>
        <p:txBody>
          <a:bodyPr/>
          <a:lstStyle/>
          <a:p>
            <a:r>
              <a:rPr kumimoji="1" lang="en-US" altLang="ja-JP" sz="1600" dirty="0"/>
              <a:t>1</a:t>
            </a:r>
            <a:r>
              <a:rPr kumimoji="1" lang="ja-JP" altLang="en-US" sz="1600" dirty="0"/>
              <a:t>つ星は</a:t>
            </a:r>
            <a:r>
              <a:rPr kumimoji="1" lang="en-US" altLang="ja-JP" sz="1600" dirty="0"/>
              <a:t>3</a:t>
            </a:r>
            <a:r>
              <a:rPr kumimoji="1" lang="ja-JP" altLang="en-US" sz="1600" dirty="0"/>
              <a:t>年間で約</a:t>
            </a:r>
            <a:r>
              <a:rPr kumimoji="1" lang="en-US" altLang="ja-JP" sz="1600" dirty="0"/>
              <a:t>1/3</a:t>
            </a:r>
            <a:r>
              <a:rPr kumimoji="1" lang="ja-JP" altLang="en-US" sz="1600" dirty="0"/>
              <a:t>に減り、</a:t>
            </a:r>
            <a:r>
              <a:rPr kumimoji="1" lang="en-US" altLang="ja-JP" sz="1600" dirty="0"/>
              <a:t>3</a:t>
            </a:r>
            <a:r>
              <a:rPr kumimoji="1" lang="ja-JP" altLang="en-US" sz="1600" dirty="0"/>
              <a:t>つ星</a:t>
            </a:r>
            <a:r>
              <a:rPr lang="en-US" altLang="ja-JP" sz="1600" dirty="0"/>
              <a:t>(CSV)</a:t>
            </a:r>
            <a:r>
              <a:rPr lang="ja-JP" altLang="en-US" sz="1600" dirty="0"/>
              <a:t>が</a:t>
            </a:r>
            <a:r>
              <a:rPr lang="en-US" altLang="ja-JP" sz="1600" dirty="0"/>
              <a:t>57%</a:t>
            </a:r>
            <a:r>
              <a:rPr lang="ja-JP" altLang="en-US" sz="1600" dirty="0"/>
              <a:t>に、</a:t>
            </a:r>
            <a:r>
              <a:rPr lang="en-US" altLang="ja-JP" sz="1600" dirty="0"/>
              <a:t>4</a:t>
            </a:r>
            <a:r>
              <a:rPr lang="ja-JP" altLang="en-US" sz="1600" dirty="0"/>
              <a:t>つ星が</a:t>
            </a:r>
            <a:r>
              <a:rPr lang="en-US" altLang="ja-JP" sz="1600" dirty="0"/>
              <a:t>17%</a:t>
            </a:r>
            <a:r>
              <a:rPr lang="ja-JP" altLang="en-US" sz="1600" dirty="0"/>
              <a:t>に増加しました。</a:t>
            </a:r>
            <a:endParaRPr kumimoji="1" lang="en-US" altLang="ja-JP" sz="1600" dirty="0"/>
          </a:p>
          <a:p>
            <a:r>
              <a:rPr lang="en-US" altLang="ja-JP" sz="1600" dirty="0"/>
              <a:t>2017</a:t>
            </a:r>
            <a:r>
              <a:rPr lang="ja-JP" altLang="en-US" sz="1600" dirty="0"/>
              <a:t>年から</a:t>
            </a:r>
            <a:r>
              <a:rPr lang="en-US" altLang="ja-JP" sz="1600" dirty="0"/>
              <a:t>5</a:t>
            </a:r>
            <a:r>
              <a:rPr lang="ja-JP" altLang="en-US" sz="1600" dirty="0"/>
              <a:t>つ星と回答した自治体に共通語彙基盤の活用状況を伺ったところ、「共通語彙基盤を活用している」自治体は、</a:t>
            </a:r>
            <a:r>
              <a:rPr lang="en-US" altLang="ja-JP" sz="1600" dirty="0"/>
              <a:t>5</a:t>
            </a:r>
            <a:r>
              <a:rPr lang="ja-JP" altLang="en-US" sz="1600" dirty="0"/>
              <a:t>つ星レベルのうち</a:t>
            </a:r>
            <a:r>
              <a:rPr lang="en-US" altLang="ja-JP" sz="1600" dirty="0"/>
              <a:t>4</a:t>
            </a:r>
            <a:r>
              <a:rPr lang="ja-JP" altLang="en-US" sz="1600" dirty="0"/>
              <a:t>割、全体の</a:t>
            </a:r>
            <a:r>
              <a:rPr lang="en-US" altLang="ja-JP" sz="1600" dirty="0"/>
              <a:t>3%</a:t>
            </a:r>
            <a:r>
              <a:rPr lang="ja-JP" altLang="en-US" sz="1600" dirty="0"/>
              <a:t>未満でした。</a:t>
            </a:r>
            <a:endParaRPr kumimoji="1" lang="ja-JP" altLang="en-US" sz="1600" dirty="0"/>
          </a:p>
        </p:txBody>
      </p:sp>
      <p:sp>
        <p:nvSpPr>
          <p:cNvPr id="4" name="日付プレースホルダー 3">
            <a:extLst>
              <a:ext uri="{FF2B5EF4-FFF2-40B4-BE49-F238E27FC236}">
                <a16:creationId xmlns:a16="http://schemas.microsoft.com/office/drawing/2014/main" id="{A295D41E-5829-47B9-B065-692950B94350}"/>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B2FE4BEB-5B2F-4D5D-8F4E-DBDDAAAEECCA}"/>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822E283C-CA24-4D12-811F-B4D4DD655551}"/>
              </a:ext>
            </a:extLst>
          </p:cNvPr>
          <p:cNvSpPr>
            <a:spLocks noGrp="1"/>
          </p:cNvSpPr>
          <p:nvPr>
            <p:ph type="sldNum" sz="quarter" idx="12"/>
          </p:nvPr>
        </p:nvSpPr>
        <p:spPr/>
        <p:txBody>
          <a:bodyPr/>
          <a:lstStyle/>
          <a:p>
            <a:pPr>
              <a:defRPr/>
            </a:pPr>
            <a:fld id="{72E1A35B-16CC-4730-80DF-3ECA4D0A869B}" type="slidenum">
              <a:rPr lang="en-US" altLang="ja-JP" smtClean="0"/>
              <a:pPr>
                <a:defRPr/>
              </a:pPr>
              <a:t>50</a:t>
            </a:fld>
            <a:endParaRPr lang="en-US" altLang="ja-JP"/>
          </a:p>
        </p:txBody>
      </p:sp>
      <p:graphicFrame>
        <p:nvGraphicFramePr>
          <p:cNvPr id="10" name="コンテンツ プレースホルダー 9">
            <a:extLst>
              <a:ext uri="{FF2B5EF4-FFF2-40B4-BE49-F238E27FC236}">
                <a16:creationId xmlns:a16="http://schemas.microsoft.com/office/drawing/2014/main" id="{9818CD7A-987A-4BAA-B94F-44C0E28E8C3C}"/>
              </a:ext>
            </a:extLst>
          </p:cNvPr>
          <p:cNvGraphicFramePr>
            <a:graphicFrameLocks noGrp="1"/>
          </p:cNvGraphicFramePr>
          <p:nvPr>
            <p:ph idx="13"/>
            <p:extLst/>
          </p:nvPr>
        </p:nvGraphicFramePr>
        <p:xfrm>
          <a:off x="498475" y="2228850"/>
          <a:ext cx="8394700" cy="4179888"/>
        </p:xfrm>
        <a:graphic>
          <a:graphicData uri="http://schemas.openxmlformats.org/drawingml/2006/chart">
            <c:chart xmlns:c="http://schemas.openxmlformats.org/drawingml/2006/chart" xmlns:r="http://schemas.openxmlformats.org/officeDocument/2006/relationships" r:id="rId3"/>
          </a:graphicData>
        </a:graphic>
      </p:graphicFrame>
      <p:sp>
        <p:nvSpPr>
          <p:cNvPr id="8" name="右中かっこ 7">
            <a:extLst>
              <a:ext uri="{FF2B5EF4-FFF2-40B4-BE49-F238E27FC236}">
                <a16:creationId xmlns:a16="http://schemas.microsoft.com/office/drawing/2014/main" id="{0412755A-357A-43B5-9F62-16756FA599D0}"/>
              </a:ext>
            </a:extLst>
          </p:cNvPr>
          <p:cNvSpPr/>
          <p:nvPr/>
        </p:nvSpPr>
        <p:spPr>
          <a:xfrm rot="16200000">
            <a:off x="7695157" y="4300681"/>
            <a:ext cx="208230" cy="1620000"/>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vert="vert" lIns="504000" tIns="36000" rIns="72000" bIns="36000" rtlCol="0" anchor="ctr"/>
          <a:lstStyle/>
          <a:p>
            <a:pPr algn="ctr"/>
            <a:r>
              <a:rPr kumimoji="1" lang="en-US" altLang="ja-JP" dirty="0"/>
              <a:t>1/4</a:t>
            </a:r>
            <a:r>
              <a:rPr kumimoji="1" lang="ja-JP" altLang="en-US" dirty="0"/>
              <a:t>程度</a:t>
            </a:r>
          </a:p>
        </p:txBody>
      </p:sp>
    </p:spTree>
    <p:extLst>
      <p:ext uri="{BB962C8B-B14F-4D97-AF65-F5344CB8AC3E}">
        <p14:creationId xmlns:p14="http://schemas.microsoft.com/office/powerpoint/2010/main" val="2572516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41A5FD4A-8518-49D5-98D0-E2808CDD3E5D}"/>
              </a:ext>
            </a:extLst>
          </p:cNvPr>
          <p:cNvSpPr>
            <a:spLocks noGrp="1"/>
          </p:cNvSpPr>
          <p:nvPr>
            <p:ph type="title"/>
          </p:nvPr>
        </p:nvSpPr>
        <p:spPr/>
        <p:txBody>
          <a:bodyPr/>
          <a:lstStyle/>
          <a:p>
            <a:r>
              <a:rPr lang="ja-JP" altLang="en-US" dirty="0"/>
              <a:t>オープンデータの取組みにあたっての課題</a:t>
            </a:r>
            <a:r>
              <a:rPr lang="en-US" altLang="ja-JP" dirty="0"/>
              <a:t>(2016-2017)</a:t>
            </a:r>
            <a:endParaRPr kumimoji="1" lang="ja-JP" altLang="en-US" dirty="0"/>
          </a:p>
        </p:txBody>
      </p:sp>
      <p:sp>
        <p:nvSpPr>
          <p:cNvPr id="8" name="コンテンツ プレースホルダー 7">
            <a:extLst>
              <a:ext uri="{FF2B5EF4-FFF2-40B4-BE49-F238E27FC236}">
                <a16:creationId xmlns:a16="http://schemas.microsoft.com/office/drawing/2014/main" id="{98946F9D-4ED9-4B92-961A-34B721FAF2C2}"/>
              </a:ext>
            </a:extLst>
          </p:cNvPr>
          <p:cNvSpPr>
            <a:spLocks noGrp="1"/>
          </p:cNvSpPr>
          <p:nvPr>
            <p:ph idx="1"/>
          </p:nvPr>
        </p:nvSpPr>
        <p:spPr/>
        <p:txBody>
          <a:bodyPr/>
          <a:lstStyle/>
          <a:p>
            <a:r>
              <a:rPr kumimoji="1" lang="ja-JP" altLang="en-US" sz="1400" dirty="0"/>
              <a:t>「スキル、ノウハウ」「人員、時間、予算」「推進体制」は昨年に続いて課題トップスリーでした。</a:t>
            </a:r>
            <a:endParaRPr kumimoji="1" lang="en-US" altLang="ja-JP" sz="1400" dirty="0"/>
          </a:p>
          <a:p>
            <a:r>
              <a:rPr kumimoji="1" lang="ja-JP" altLang="en-US" sz="1400" dirty="0"/>
              <a:t>「メリットが感じられない」</a:t>
            </a:r>
            <a:r>
              <a:rPr lang="en-US" altLang="ja-JP" sz="1400" dirty="0"/>
              <a:t>(46%</a:t>
            </a:r>
            <a:r>
              <a:rPr lang="ja-JP" altLang="en-US" sz="1400" dirty="0"/>
              <a:t>→</a:t>
            </a:r>
            <a:r>
              <a:rPr lang="en-US" altLang="ja-JP" sz="1400" dirty="0"/>
              <a:t>49%)</a:t>
            </a:r>
            <a:r>
              <a:rPr lang="ja-JP" altLang="en-US" sz="1400" dirty="0" err="1"/>
              <a:t>、</a:t>
            </a:r>
            <a:r>
              <a:rPr lang="ja-JP" altLang="en-US" sz="1400" dirty="0"/>
              <a:t>「体制づくり」</a:t>
            </a:r>
            <a:r>
              <a:rPr lang="en-US" altLang="ja-JP" sz="1400" dirty="0"/>
              <a:t>(43%</a:t>
            </a:r>
            <a:r>
              <a:rPr lang="ja-JP" altLang="en-US" sz="1400" dirty="0"/>
              <a:t>→</a:t>
            </a:r>
            <a:r>
              <a:rPr lang="en-US" altLang="ja-JP" sz="1400" dirty="0"/>
              <a:t>47%)</a:t>
            </a:r>
            <a:r>
              <a:rPr kumimoji="1" lang="ja-JP" altLang="en-US" sz="1400" dirty="0"/>
              <a:t>の増加が気になります。</a:t>
            </a:r>
            <a:endParaRPr kumimoji="1" lang="en-US" altLang="ja-JP" sz="1400" dirty="0"/>
          </a:p>
          <a:p>
            <a:r>
              <a:rPr lang="ja-JP" altLang="en-US" sz="1400" dirty="0"/>
              <a:t>データ形式など「技術的課題の検討」は進んだ模様です。</a:t>
            </a:r>
            <a:endParaRPr kumimoji="1" lang="en-US" altLang="ja-JP" sz="1400" dirty="0"/>
          </a:p>
        </p:txBody>
      </p:sp>
      <p:sp>
        <p:nvSpPr>
          <p:cNvPr id="4" name="日付プレースホルダー 3">
            <a:extLst>
              <a:ext uri="{FF2B5EF4-FFF2-40B4-BE49-F238E27FC236}">
                <a16:creationId xmlns:a16="http://schemas.microsoft.com/office/drawing/2014/main" id="{1EFECE43-5C68-413D-A149-BA322BD5DBAD}"/>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54AB6B13-6BA1-4835-9499-F6189444A7E1}"/>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4A721AB7-9D9A-49D1-BD56-E7B73BC5F89C}"/>
              </a:ext>
            </a:extLst>
          </p:cNvPr>
          <p:cNvSpPr>
            <a:spLocks noGrp="1"/>
          </p:cNvSpPr>
          <p:nvPr>
            <p:ph type="sldNum" sz="quarter" idx="12"/>
          </p:nvPr>
        </p:nvSpPr>
        <p:spPr/>
        <p:txBody>
          <a:bodyPr/>
          <a:lstStyle/>
          <a:p>
            <a:pPr>
              <a:defRPr/>
            </a:pPr>
            <a:fld id="{F4636994-B002-4C90-8C0D-37F3D0448423}" type="slidenum">
              <a:rPr lang="en-US" altLang="ja-JP" smtClean="0"/>
              <a:pPr>
                <a:defRPr/>
              </a:pPr>
              <a:t>51</a:t>
            </a:fld>
            <a:endParaRPr lang="en-US" altLang="ja-JP"/>
          </a:p>
        </p:txBody>
      </p:sp>
      <p:graphicFrame>
        <p:nvGraphicFramePr>
          <p:cNvPr id="11" name="コンテンツ プレースホルダー 10">
            <a:extLst>
              <a:ext uri="{FF2B5EF4-FFF2-40B4-BE49-F238E27FC236}">
                <a16:creationId xmlns:a16="http://schemas.microsoft.com/office/drawing/2014/main" id="{FD0B4655-8651-4972-9BBE-711B923783D1}"/>
              </a:ext>
            </a:extLst>
          </p:cNvPr>
          <p:cNvGraphicFramePr>
            <a:graphicFrameLocks noGrp="1"/>
          </p:cNvGraphicFramePr>
          <p:nvPr>
            <p:ph idx="13"/>
            <p:extLst>
              <p:ext uri="{D42A27DB-BD31-4B8C-83A1-F6EECF244321}">
                <p14:modId xmlns:p14="http://schemas.microsoft.com/office/powerpoint/2010/main" val="2306554237"/>
              </p:ext>
            </p:extLst>
          </p:nvPr>
        </p:nvGraphicFramePr>
        <p:xfrm>
          <a:off x="498475" y="2189537"/>
          <a:ext cx="8394700" cy="4480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6341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505D69-A8AB-4644-B1B8-B2F2C9730AA7}"/>
              </a:ext>
            </a:extLst>
          </p:cNvPr>
          <p:cNvSpPr>
            <a:spLocks noGrp="1"/>
          </p:cNvSpPr>
          <p:nvPr>
            <p:ph type="title"/>
          </p:nvPr>
        </p:nvSpPr>
        <p:spPr/>
        <p:txBody>
          <a:bodyPr/>
          <a:lstStyle/>
          <a:p>
            <a:r>
              <a:rPr lang="ja-JP" altLang="en-US" dirty="0"/>
              <a:t>データ公開状況別の課題</a:t>
            </a:r>
            <a:r>
              <a:rPr lang="en-US" altLang="ja-JP" dirty="0"/>
              <a:t>(2017)</a:t>
            </a:r>
            <a:endParaRPr kumimoji="1" lang="ja-JP" altLang="en-US" dirty="0"/>
          </a:p>
        </p:txBody>
      </p:sp>
      <p:sp>
        <p:nvSpPr>
          <p:cNvPr id="3" name="コンテンツ プレースホルダー 2">
            <a:extLst>
              <a:ext uri="{FF2B5EF4-FFF2-40B4-BE49-F238E27FC236}">
                <a16:creationId xmlns:a16="http://schemas.microsoft.com/office/drawing/2014/main" id="{596E6B53-7501-4E36-9E10-E7466F2D0987}"/>
              </a:ext>
            </a:extLst>
          </p:cNvPr>
          <p:cNvSpPr>
            <a:spLocks noGrp="1"/>
          </p:cNvSpPr>
          <p:nvPr>
            <p:ph idx="1"/>
          </p:nvPr>
        </p:nvSpPr>
        <p:spPr/>
        <p:txBody>
          <a:bodyPr/>
          <a:lstStyle/>
          <a:p>
            <a:r>
              <a:rPr kumimoji="1" lang="ja-JP" altLang="en-US" sz="1800" dirty="0"/>
              <a:t>「メリットが感じられない」「他部門の理解が得られない」「情報が電子化されていない」で、データ公開済み自治体の比率が高いです</a:t>
            </a:r>
            <a:r>
              <a:rPr kumimoji="1" lang="en-US" altLang="ja-JP" sz="1800" dirty="0"/>
              <a:t>..!</a:t>
            </a:r>
          </a:p>
          <a:p>
            <a:endParaRPr kumimoji="1" lang="en-US" altLang="ja-JP" sz="1800" dirty="0"/>
          </a:p>
        </p:txBody>
      </p:sp>
      <p:sp>
        <p:nvSpPr>
          <p:cNvPr id="4" name="日付プレースホルダー 3">
            <a:extLst>
              <a:ext uri="{FF2B5EF4-FFF2-40B4-BE49-F238E27FC236}">
                <a16:creationId xmlns:a16="http://schemas.microsoft.com/office/drawing/2014/main" id="{90086B2A-8A4B-4518-A57E-CD852E4C08B5}"/>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E521450A-9692-4028-AE6E-178157F33F67}"/>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3771806E-FBF5-4ADD-84DF-31DA204C1F6D}"/>
              </a:ext>
            </a:extLst>
          </p:cNvPr>
          <p:cNvSpPr>
            <a:spLocks noGrp="1"/>
          </p:cNvSpPr>
          <p:nvPr>
            <p:ph type="sldNum" sz="quarter" idx="12"/>
          </p:nvPr>
        </p:nvSpPr>
        <p:spPr/>
        <p:txBody>
          <a:bodyPr/>
          <a:lstStyle/>
          <a:p>
            <a:pPr>
              <a:defRPr/>
            </a:pPr>
            <a:fld id="{72E1A35B-16CC-4730-80DF-3ECA4D0A869B}" type="slidenum">
              <a:rPr lang="en-US" altLang="ja-JP" smtClean="0"/>
              <a:pPr>
                <a:defRPr/>
              </a:pPr>
              <a:t>52</a:t>
            </a:fld>
            <a:endParaRPr lang="en-US" altLang="ja-JP"/>
          </a:p>
        </p:txBody>
      </p:sp>
      <p:graphicFrame>
        <p:nvGraphicFramePr>
          <p:cNvPr id="8" name="コンテンツ プレースホルダー 7">
            <a:extLst>
              <a:ext uri="{FF2B5EF4-FFF2-40B4-BE49-F238E27FC236}">
                <a16:creationId xmlns:a16="http://schemas.microsoft.com/office/drawing/2014/main" id="{27913273-9BB9-4AC5-ACE7-57C396E27FAD}"/>
              </a:ext>
            </a:extLst>
          </p:cNvPr>
          <p:cNvGraphicFramePr>
            <a:graphicFrameLocks noGrp="1"/>
          </p:cNvGraphicFramePr>
          <p:nvPr>
            <p:ph idx="13"/>
          </p:nvPr>
        </p:nvGraphicFramePr>
        <p:xfrm>
          <a:off x="498475" y="2228850"/>
          <a:ext cx="8394700" cy="4179888"/>
        </p:xfrm>
        <a:graphic>
          <a:graphicData uri="http://schemas.openxmlformats.org/drawingml/2006/chart">
            <c:chart xmlns:c="http://schemas.openxmlformats.org/drawingml/2006/chart" xmlns:r="http://schemas.openxmlformats.org/officeDocument/2006/relationships" r:id="rId3"/>
          </a:graphicData>
        </a:graphic>
      </p:graphicFrame>
      <p:sp>
        <p:nvSpPr>
          <p:cNvPr id="9" name="四角形: 角を丸くする 8">
            <a:extLst>
              <a:ext uri="{FF2B5EF4-FFF2-40B4-BE49-F238E27FC236}">
                <a16:creationId xmlns:a16="http://schemas.microsoft.com/office/drawing/2014/main" id="{EF3F49B2-E91A-45C8-8535-67401A1E6ADF}"/>
              </a:ext>
            </a:extLst>
          </p:cNvPr>
          <p:cNvSpPr>
            <a:spLocks noChangeAspect="1"/>
          </p:cNvSpPr>
          <p:nvPr/>
        </p:nvSpPr>
        <p:spPr>
          <a:xfrm>
            <a:off x="1303699" y="3576119"/>
            <a:ext cx="5078994" cy="552261"/>
          </a:xfrm>
          <a:prstGeom prst="roundRect">
            <a:avLst/>
          </a:prstGeom>
          <a:noFill/>
        </p:spPr>
        <p:style>
          <a:lnRef idx="2">
            <a:schemeClr val="accent6"/>
          </a:lnRef>
          <a:fillRef idx="1">
            <a:schemeClr val="lt1"/>
          </a:fillRef>
          <a:effectRef idx="0">
            <a:schemeClr val="accent6"/>
          </a:effectRef>
          <a:fontRef idx="minor">
            <a:schemeClr val="dk1"/>
          </a:fontRef>
        </p:style>
        <p:txBody>
          <a:bodyPr wrap="none"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023E57B0-34D8-4CA3-B27C-480B24F7286A}"/>
              </a:ext>
            </a:extLst>
          </p:cNvPr>
          <p:cNvSpPr>
            <a:spLocks noChangeAspect="1"/>
          </p:cNvSpPr>
          <p:nvPr/>
        </p:nvSpPr>
        <p:spPr>
          <a:xfrm>
            <a:off x="1303699" y="4925085"/>
            <a:ext cx="5078994" cy="280657"/>
          </a:xfrm>
          <a:prstGeom prst="roundRect">
            <a:avLst/>
          </a:prstGeom>
          <a:noFill/>
        </p:spPr>
        <p:style>
          <a:lnRef idx="2">
            <a:schemeClr val="accent6"/>
          </a:lnRef>
          <a:fillRef idx="1">
            <a:schemeClr val="lt1"/>
          </a:fillRef>
          <a:effectRef idx="0">
            <a:schemeClr val="accent6"/>
          </a:effectRef>
          <a:fontRef idx="minor">
            <a:schemeClr val="dk1"/>
          </a:fontRef>
        </p:style>
        <p:txBody>
          <a:bodyPr wrap="none" rtlCol="0" anchor="ctr"/>
          <a:lstStyle/>
          <a:p>
            <a:pPr algn="ctr"/>
            <a:endParaRPr kumimoji="1" lang="ja-JP" altLang="en-US" dirty="0"/>
          </a:p>
        </p:txBody>
      </p:sp>
    </p:spTree>
    <p:extLst>
      <p:ext uri="{BB962C8B-B14F-4D97-AF65-F5344CB8AC3E}">
        <p14:creationId xmlns:p14="http://schemas.microsoft.com/office/powerpoint/2010/main" val="22426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79AD5C-6B20-4E16-B214-11D8D90DB2DF}"/>
              </a:ext>
            </a:extLst>
          </p:cNvPr>
          <p:cNvSpPr>
            <a:spLocks noGrp="1"/>
          </p:cNvSpPr>
          <p:nvPr>
            <p:ph type="title"/>
          </p:nvPr>
        </p:nvSpPr>
        <p:spPr/>
        <p:txBody>
          <a:bodyPr/>
          <a:lstStyle/>
          <a:p>
            <a:r>
              <a:rPr lang="ja-JP" altLang="en-US" dirty="0"/>
              <a:t>おわりに</a:t>
            </a:r>
            <a:endParaRPr kumimoji="1" lang="ja-JP" altLang="en-US" dirty="0"/>
          </a:p>
        </p:txBody>
      </p:sp>
      <p:sp>
        <p:nvSpPr>
          <p:cNvPr id="3" name="テキスト プレースホルダー 2">
            <a:extLst>
              <a:ext uri="{FF2B5EF4-FFF2-40B4-BE49-F238E27FC236}">
                <a16:creationId xmlns:a16="http://schemas.microsoft.com/office/drawing/2014/main" id="{A6FC6EBC-229B-476C-AA60-488A5930FFA0}"/>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0CD81A71-6665-45B4-AEC7-D9479351F87F}"/>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8CE0B1E1-9014-4B57-A78A-D2663D91CB9D}"/>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E3F93830-2CB8-4E06-8D9C-369BAE3269E0}"/>
              </a:ext>
            </a:extLst>
          </p:cNvPr>
          <p:cNvSpPr>
            <a:spLocks noGrp="1"/>
          </p:cNvSpPr>
          <p:nvPr>
            <p:ph type="sldNum" sz="quarter" idx="12"/>
          </p:nvPr>
        </p:nvSpPr>
        <p:spPr/>
        <p:txBody>
          <a:bodyPr/>
          <a:lstStyle/>
          <a:p>
            <a:fld id="{4E00CBAF-2DCF-45E8-AE4D-519FB9E10F75}" type="slidenum">
              <a:rPr kumimoji="1" lang="ja-JP" altLang="en-US" smtClean="0"/>
              <a:t>53</a:t>
            </a:fld>
            <a:endParaRPr kumimoji="1" lang="ja-JP" altLang="en-US"/>
          </a:p>
        </p:txBody>
      </p:sp>
    </p:spTree>
    <p:extLst>
      <p:ext uri="{BB962C8B-B14F-4D97-AF65-F5344CB8AC3E}">
        <p14:creationId xmlns:p14="http://schemas.microsoft.com/office/powerpoint/2010/main" val="897563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A9ADC7-4BBD-402D-9A47-DB36252A3A69}"/>
              </a:ext>
            </a:extLst>
          </p:cNvPr>
          <p:cNvSpPr>
            <a:spLocks noGrp="1"/>
          </p:cNvSpPr>
          <p:nvPr>
            <p:ph type="title"/>
          </p:nvPr>
        </p:nvSpPr>
        <p:spPr/>
        <p:txBody>
          <a:bodyPr/>
          <a:lstStyle/>
          <a:p>
            <a:pPr lvl="0"/>
            <a:r>
              <a:rPr lang="en-US" altLang="ja-JP" dirty="0"/>
              <a:t>csv</a:t>
            </a:r>
            <a:r>
              <a:rPr lang="ja-JP" altLang="en-US" dirty="0"/>
              <a:t>で、まずは公開しよう。</a:t>
            </a:r>
            <a:endParaRPr kumimoji="1" lang="ja-JP" altLang="en-US" dirty="0"/>
          </a:p>
        </p:txBody>
      </p:sp>
      <p:sp>
        <p:nvSpPr>
          <p:cNvPr id="4" name="コンテンツ プレースホルダー 3">
            <a:extLst>
              <a:ext uri="{FF2B5EF4-FFF2-40B4-BE49-F238E27FC236}">
                <a16:creationId xmlns:a16="http://schemas.microsoft.com/office/drawing/2014/main" id="{3696654C-DC9B-422D-B473-30CD9D09D099}"/>
              </a:ext>
            </a:extLst>
          </p:cNvPr>
          <p:cNvSpPr>
            <a:spLocks noGrp="1"/>
          </p:cNvSpPr>
          <p:nvPr>
            <p:ph idx="1"/>
          </p:nvPr>
        </p:nvSpPr>
        <p:spPr/>
        <p:txBody>
          <a:bodyPr/>
          <a:lstStyle/>
          <a:p>
            <a:r>
              <a:rPr kumimoji="1" lang="ja-JP" altLang="en-US" dirty="0"/>
              <a:t>★★★と★★★★の間には、壁があります。</a:t>
            </a:r>
          </a:p>
        </p:txBody>
      </p:sp>
      <p:sp>
        <p:nvSpPr>
          <p:cNvPr id="3" name="日付プレースホルダー 2">
            <a:extLst>
              <a:ext uri="{FF2B5EF4-FFF2-40B4-BE49-F238E27FC236}">
                <a16:creationId xmlns:a16="http://schemas.microsoft.com/office/drawing/2014/main" id="{2433F4E6-300D-4C09-BC1A-CB806302EC49}"/>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6" name="フッター プレースホルダー 5">
            <a:extLst>
              <a:ext uri="{FF2B5EF4-FFF2-40B4-BE49-F238E27FC236}">
                <a16:creationId xmlns:a16="http://schemas.microsoft.com/office/drawing/2014/main" id="{E15F63DC-F80C-4492-B4E4-49AEEB83677D}"/>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7" name="スライド番号プレースホルダー 6">
            <a:extLst>
              <a:ext uri="{FF2B5EF4-FFF2-40B4-BE49-F238E27FC236}">
                <a16:creationId xmlns:a16="http://schemas.microsoft.com/office/drawing/2014/main" id="{1EFFD59A-EF3B-4FCA-8665-4E11BADC645F}"/>
              </a:ext>
            </a:extLst>
          </p:cNvPr>
          <p:cNvSpPr>
            <a:spLocks noGrp="1"/>
          </p:cNvSpPr>
          <p:nvPr>
            <p:ph type="sldNum" sz="quarter" idx="12"/>
          </p:nvPr>
        </p:nvSpPr>
        <p:spPr/>
        <p:txBody>
          <a:bodyPr/>
          <a:lstStyle/>
          <a:p>
            <a:fld id="{4E00CBAF-2DCF-45E8-AE4D-519FB9E10F75}" type="slidenum">
              <a:rPr kumimoji="1" lang="ja-JP" altLang="en-US" smtClean="0"/>
              <a:t>54</a:t>
            </a:fld>
            <a:endParaRPr kumimoji="1" lang="ja-JP" altLang="en-US"/>
          </a:p>
        </p:txBody>
      </p:sp>
      <p:pic>
        <p:nvPicPr>
          <p:cNvPr id="8" name="Picture 2" descr="5-star steps by example">
            <a:extLst>
              <a:ext uri="{FF2B5EF4-FFF2-40B4-BE49-F238E27FC236}">
                <a16:creationId xmlns:a16="http://schemas.microsoft.com/office/drawing/2014/main" id="{CE5CA85C-FF4E-4AC6-B736-06AD787F3C37}"/>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1383214" y="1943035"/>
            <a:ext cx="6625222" cy="3760788"/>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93AA7CD9-56F8-4C5D-8A97-FC4CD34020E0}"/>
              </a:ext>
            </a:extLst>
          </p:cNvPr>
          <p:cNvSpPr/>
          <p:nvPr/>
        </p:nvSpPr>
        <p:spPr>
          <a:xfrm>
            <a:off x="5062196" y="1943035"/>
            <a:ext cx="377072" cy="44860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壁</a:t>
            </a:r>
          </a:p>
        </p:txBody>
      </p:sp>
      <p:sp>
        <p:nvSpPr>
          <p:cNvPr id="10" name="テキスト ボックス 9">
            <a:extLst>
              <a:ext uri="{FF2B5EF4-FFF2-40B4-BE49-F238E27FC236}">
                <a16:creationId xmlns:a16="http://schemas.microsoft.com/office/drawing/2014/main" id="{279FB357-2574-4F16-9391-132988D06E16}"/>
              </a:ext>
            </a:extLst>
          </p:cNvPr>
          <p:cNvSpPr txBox="1"/>
          <p:nvPr/>
        </p:nvSpPr>
        <p:spPr>
          <a:xfrm>
            <a:off x="5439268" y="5659087"/>
            <a:ext cx="3713399" cy="120032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埼玉県の場合、変換やクレンジングは県がまとめて実施。</a:t>
            </a:r>
            <a:endParaRPr kumimoji="1" lang="en-US" altLang="ja-JP" dirty="0"/>
          </a:p>
          <a:p>
            <a:pPr marL="285750" indent="-285750">
              <a:buFont typeface="Arial" panose="020B0604020202020204" pitchFamily="34" charset="0"/>
              <a:buChar char="•"/>
            </a:pPr>
            <a:r>
              <a:rPr lang="ja-JP" altLang="en-US" dirty="0"/>
              <a:t>アプリによって最適な構造は違うことがあり得る。</a:t>
            </a:r>
            <a:endParaRPr kumimoji="1" lang="ja-JP" altLang="en-US" dirty="0"/>
          </a:p>
        </p:txBody>
      </p:sp>
    </p:spTree>
    <p:extLst>
      <p:ext uri="{BB962C8B-B14F-4D97-AF65-F5344CB8AC3E}">
        <p14:creationId xmlns:p14="http://schemas.microsoft.com/office/powerpoint/2010/main" val="2506659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9997C50-3976-4A50-9BDA-2C4B0EDDA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671" y="4751232"/>
            <a:ext cx="1657506" cy="1657506"/>
          </a:xfrm>
          <a:prstGeom prst="rect">
            <a:avLst/>
          </a:prstGeom>
        </p:spPr>
      </p:pic>
      <p:sp>
        <p:nvSpPr>
          <p:cNvPr id="5" name="タイトル 4">
            <a:extLst>
              <a:ext uri="{FF2B5EF4-FFF2-40B4-BE49-F238E27FC236}">
                <a16:creationId xmlns:a16="http://schemas.microsoft.com/office/drawing/2014/main" id="{A72130D6-2109-4677-8E60-7D714C964564}"/>
              </a:ext>
            </a:extLst>
          </p:cNvPr>
          <p:cNvSpPr>
            <a:spLocks noGrp="1"/>
          </p:cNvSpPr>
          <p:nvPr>
            <p:ph type="title"/>
          </p:nvPr>
        </p:nvSpPr>
        <p:spPr/>
        <p:txBody>
          <a:bodyPr/>
          <a:lstStyle/>
          <a:p>
            <a:r>
              <a:rPr lang="ja-JP" altLang="en-US" b="1" dirty="0"/>
              <a:t>ベストエフォートでがんばろう。</a:t>
            </a:r>
            <a:endParaRPr kumimoji="1" lang="ja-JP" altLang="en-US" b="1" dirty="0"/>
          </a:p>
        </p:txBody>
      </p:sp>
      <p:sp>
        <p:nvSpPr>
          <p:cNvPr id="8" name="コンテンツ プレースホルダー 7">
            <a:extLst>
              <a:ext uri="{FF2B5EF4-FFF2-40B4-BE49-F238E27FC236}">
                <a16:creationId xmlns:a16="http://schemas.microsoft.com/office/drawing/2014/main" id="{A43EE6DD-8259-4A3B-A48B-4BECE8EC9C39}"/>
              </a:ext>
            </a:extLst>
          </p:cNvPr>
          <p:cNvSpPr>
            <a:spLocks noGrp="1"/>
          </p:cNvSpPr>
          <p:nvPr>
            <p:ph idx="1"/>
          </p:nvPr>
        </p:nvSpPr>
        <p:spPr/>
        <p:txBody>
          <a:bodyPr/>
          <a:lstStyle/>
          <a:p>
            <a:r>
              <a:rPr lang="ja-JP" altLang="en-US" dirty="0"/>
              <a:t>データもデータセットも生きもの。</a:t>
            </a:r>
          </a:p>
          <a:p>
            <a:pPr lvl="1">
              <a:tabLst>
                <a:tab pos="4927600" algn="l"/>
              </a:tabLst>
            </a:pPr>
            <a:r>
              <a:rPr lang="ja-JP" altLang="en-US" dirty="0"/>
              <a:t>取得できるデータは変わる	</a:t>
            </a:r>
            <a:r>
              <a:rPr lang="en-US" altLang="ja-JP" dirty="0"/>
              <a:t>IoT</a:t>
            </a:r>
            <a:r>
              <a:rPr lang="ja-JP" altLang="en-US" dirty="0" err="1"/>
              <a:t>、</a:t>
            </a:r>
            <a:r>
              <a:rPr lang="ja-JP" altLang="en-US" dirty="0"/>
              <a:t>ウェアラブルデバイス</a:t>
            </a:r>
            <a:r>
              <a:rPr lang="en-US" altLang="ja-JP" dirty="0"/>
              <a:t>..</a:t>
            </a:r>
          </a:p>
          <a:p>
            <a:pPr lvl="1">
              <a:tabLst>
                <a:tab pos="4927600" algn="l"/>
              </a:tabLst>
            </a:pPr>
            <a:r>
              <a:rPr lang="ja-JP" altLang="en-US" dirty="0"/>
              <a:t>求められるアプリやサービスは変わる	スマホ、</a:t>
            </a:r>
            <a:r>
              <a:rPr lang="en-US" altLang="ja-JP" dirty="0"/>
              <a:t>AI</a:t>
            </a:r>
            <a:r>
              <a:rPr lang="ja-JP" altLang="en-US" dirty="0"/>
              <a:t>家電、自動運転、</a:t>
            </a:r>
            <a:r>
              <a:rPr lang="en-US" altLang="ja-JP" dirty="0"/>
              <a:t>VR..</a:t>
            </a:r>
          </a:p>
          <a:p>
            <a:pPr lvl="1">
              <a:tabLst>
                <a:tab pos="5203825" algn="l"/>
              </a:tabLst>
            </a:pPr>
            <a:r>
              <a:rPr lang="ja-JP" altLang="en-US" dirty="0"/>
              <a:t>官民データ利活用は進む</a:t>
            </a:r>
            <a:r>
              <a:rPr lang="en-US" altLang="ja-JP" dirty="0"/>
              <a:t>	</a:t>
            </a:r>
          </a:p>
          <a:p>
            <a:pPr lvl="2">
              <a:tabLst>
                <a:tab pos="5203825" algn="l"/>
              </a:tabLst>
            </a:pPr>
            <a:r>
              <a:rPr lang="ja-JP" altLang="en-US" dirty="0"/>
              <a:t>デジタル</a:t>
            </a:r>
            <a:r>
              <a:rPr lang="en-US" altLang="ja-JP" dirty="0"/>
              <a:t>3</a:t>
            </a:r>
            <a:r>
              <a:rPr lang="ja-JP" altLang="en-US" dirty="0"/>
              <a:t>原則</a:t>
            </a:r>
            <a:endParaRPr lang="en-US" altLang="ja-JP" dirty="0"/>
          </a:p>
          <a:p>
            <a:pPr lvl="2">
              <a:tabLst>
                <a:tab pos="5203825" algn="l"/>
              </a:tabLst>
            </a:pPr>
            <a:r>
              <a:rPr lang="ja-JP" altLang="en-US" dirty="0"/>
              <a:t>パーソナルデータ活用へ向けた個人情報データセット標準化の動き</a:t>
            </a:r>
            <a:endParaRPr lang="en-US" altLang="ja-JP" dirty="0"/>
          </a:p>
          <a:p>
            <a:pPr>
              <a:tabLst>
                <a:tab pos="5203825" algn="l"/>
              </a:tabLst>
            </a:pPr>
            <a:r>
              <a:rPr lang="ja-JP" altLang="en-US" dirty="0"/>
              <a:t>求められるデータセット、データ構造が、永久に</a:t>
            </a:r>
            <a:r>
              <a:rPr lang="en-US" altLang="ja-JP" dirty="0"/>
              <a:t>100</a:t>
            </a:r>
            <a:r>
              <a:rPr lang="ja-JP" altLang="en-US" dirty="0"/>
              <a:t>点満点であり続けることはなさそうです。</a:t>
            </a:r>
            <a:endParaRPr lang="en-US" altLang="ja-JP" dirty="0"/>
          </a:p>
          <a:p>
            <a:pPr lvl="1">
              <a:tabLst>
                <a:tab pos="5203825" algn="l"/>
              </a:tabLst>
            </a:pPr>
            <a:r>
              <a:rPr lang="ja-JP" altLang="en-US" dirty="0"/>
              <a:t>コア語彙もバージョンアップしてます</a:t>
            </a:r>
            <a:br>
              <a:rPr lang="en-US" altLang="ja-JP" dirty="0"/>
            </a:br>
            <a:endParaRPr lang="en-US" altLang="ja-JP" dirty="0"/>
          </a:p>
          <a:p>
            <a:pPr marL="0" indent="0">
              <a:buNone/>
              <a:tabLst>
                <a:tab pos="5203825" algn="l"/>
              </a:tabLst>
            </a:pPr>
            <a:r>
              <a:rPr lang="ja-JP" altLang="en-US" sz="2800" dirty="0"/>
              <a:t>できること、続けられることから、</a:t>
            </a:r>
            <a:br>
              <a:rPr lang="en-US" altLang="ja-JP" sz="2800" dirty="0"/>
            </a:br>
            <a:r>
              <a:rPr lang="ja-JP" altLang="en-US" sz="2800" dirty="0"/>
              <a:t>一緒に始めていきましょう。</a:t>
            </a:r>
            <a:r>
              <a:rPr lang="en-US" altLang="ja-JP" sz="2800" dirty="0"/>
              <a:t>	</a:t>
            </a:r>
          </a:p>
          <a:p>
            <a:pPr>
              <a:tabLst>
                <a:tab pos="4665663" algn="l"/>
              </a:tabLst>
            </a:pPr>
            <a:endParaRPr lang="en-US" altLang="ja-JP" dirty="0"/>
          </a:p>
          <a:p>
            <a:pPr lvl="1"/>
            <a:endParaRPr lang="ja-JP" altLang="en-US" dirty="0"/>
          </a:p>
          <a:p>
            <a:endParaRPr lang="ja-JP" altLang="en-US" dirty="0"/>
          </a:p>
          <a:p>
            <a:endParaRPr lang="ja-JP" altLang="en-US" dirty="0"/>
          </a:p>
          <a:p>
            <a:endParaRPr kumimoji="1" lang="ja-JP" altLang="en-US" dirty="0"/>
          </a:p>
        </p:txBody>
      </p:sp>
      <p:sp>
        <p:nvSpPr>
          <p:cNvPr id="3" name="日付プレースホルダー 2">
            <a:extLst>
              <a:ext uri="{FF2B5EF4-FFF2-40B4-BE49-F238E27FC236}">
                <a16:creationId xmlns:a16="http://schemas.microsoft.com/office/drawing/2014/main" id="{DB1BFB10-AEC3-43D7-8EDB-7C906D08602A}"/>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4" name="フッター プレースホルダー 3">
            <a:extLst>
              <a:ext uri="{FF2B5EF4-FFF2-40B4-BE49-F238E27FC236}">
                <a16:creationId xmlns:a16="http://schemas.microsoft.com/office/drawing/2014/main" id="{AA651461-57AF-4428-A853-85E5453B0DB7}"/>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7" name="スライド番号プレースホルダー 6">
            <a:extLst>
              <a:ext uri="{FF2B5EF4-FFF2-40B4-BE49-F238E27FC236}">
                <a16:creationId xmlns:a16="http://schemas.microsoft.com/office/drawing/2014/main" id="{95308791-23A0-48A7-9731-6DF4DA775227}"/>
              </a:ext>
            </a:extLst>
          </p:cNvPr>
          <p:cNvSpPr>
            <a:spLocks noGrp="1"/>
          </p:cNvSpPr>
          <p:nvPr>
            <p:ph type="sldNum" sz="quarter" idx="12"/>
          </p:nvPr>
        </p:nvSpPr>
        <p:spPr/>
        <p:txBody>
          <a:bodyPr/>
          <a:lstStyle/>
          <a:p>
            <a:fld id="{4E00CBAF-2DCF-45E8-AE4D-519FB9E10F75}" type="slidenum">
              <a:rPr kumimoji="1" lang="ja-JP" altLang="en-US" smtClean="0"/>
              <a:t>55</a:t>
            </a:fld>
            <a:endParaRPr kumimoji="1" lang="ja-JP" altLang="en-US"/>
          </a:p>
        </p:txBody>
      </p:sp>
    </p:spTree>
    <p:extLst>
      <p:ext uri="{BB962C8B-B14F-4D97-AF65-F5344CB8AC3E}">
        <p14:creationId xmlns:p14="http://schemas.microsoft.com/office/powerpoint/2010/main" val="3999920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531637C-B83A-4613-B9C4-944C5D1FDAB1}"/>
              </a:ext>
            </a:extLst>
          </p:cNvPr>
          <p:cNvSpPr>
            <a:spLocks noGrp="1"/>
          </p:cNvSpPr>
          <p:nvPr>
            <p:ph type="title"/>
          </p:nvPr>
        </p:nvSpPr>
        <p:spPr/>
        <p:txBody>
          <a:bodyPr/>
          <a:lstStyle/>
          <a:p>
            <a:r>
              <a:rPr lang="ja-JP" altLang="en-US" dirty="0"/>
              <a:t>ご清聴ありがとうございました</a:t>
            </a:r>
            <a:r>
              <a:rPr lang="en-US" altLang="ja-JP" dirty="0"/>
              <a:t>!</a:t>
            </a:r>
            <a:endParaRPr kumimoji="1" lang="ja-JP" altLang="en-US" dirty="0"/>
          </a:p>
        </p:txBody>
      </p:sp>
      <p:sp>
        <p:nvSpPr>
          <p:cNvPr id="4" name="日付プレースホルダー 3">
            <a:extLst>
              <a:ext uri="{FF2B5EF4-FFF2-40B4-BE49-F238E27FC236}">
                <a16:creationId xmlns:a16="http://schemas.microsoft.com/office/drawing/2014/main" id="{B373079F-8D27-4E6D-8D48-F0447E1C178F}"/>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BCF07414-C29A-4CCD-83BE-C254D39779BC}"/>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28F5F177-D476-4895-B369-29F2C234F389}"/>
              </a:ext>
            </a:extLst>
          </p:cNvPr>
          <p:cNvSpPr>
            <a:spLocks noGrp="1"/>
          </p:cNvSpPr>
          <p:nvPr>
            <p:ph type="sldNum" sz="quarter" idx="12"/>
          </p:nvPr>
        </p:nvSpPr>
        <p:spPr/>
        <p:txBody>
          <a:bodyPr/>
          <a:lstStyle/>
          <a:p>
            <a:fld id="{4E00CBAF-2DCF-45E8-AE4D-519FB9E10F75}" type="slidenum">
              <a:rPr kumimoji="1" lang="ja-JP" altLang="en-US" smtClean="0"/>
              <a:t>56</a:t>
            </a:fld>
            <a:endParaRPr kumimoji="1" lang="ja-JP" altLang="en-US"/>
          </a:p>
        </p:txBody>
      </p:sp>
      <p:pic>
        <p:nvPicPr>
          <p:cNvPr id="7" name="図 6">
            <a:extLst>
              <a:ext uri="{FF2B5EF4-FFF2-40B4-BE49-F238E27FC236}">
                <a16:creationId xmlns:a16="http://schemas.microsoft.com/office/drawing/2014/main" id="{9063D42C-8D84-4754-A308-9CC679661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875" y="1473950"/>
            <a:ext cx="4730251" cy="4730251"/>
          </a:xfrm>
          <a:prstGeom prst="rect">
            <a:avLst/>
          </a:prstGeom>
        </p:spPr>
      </p:pic>
    </p:spTree>
    <p:extLst>
      <p:ext uri="{BB962C8B-B14F-4D97-AF65-F5344CB8AC3E}">
        <p14:creationId xmlns:p14="http://schemas.microsoft.com/office/powerpoint/2010/main" val="191265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06B093-6F9E-4FDA-A07E-0A7DA67C911E}"/>
              </a:ext>
            </a:extLst>
          </p:cNvPr>
          <p:cNvSpPr>
            <a:spLocks noGrp="1"/>
          </p:cNvSpPr>
          <p:nvPr>
            <p:ph type="title"/>
          </p:nvPr>
        </p:nvSpPr>
        <p:spPr/>
        <p:txBody>
          <a:bodyPr/>
          <a:lstStyle/>
          <a:p>
            <a:pPr lvl="0"/>
            <a:r>
              <a:rPr lang="en-US" altLang="ja-JP" dirty="0"/>
              <a:t>5</a:t>
            </a:r>
            <a:r>
              <a:rPr lang="ja-JP" altLang="en-US" dirty="0"/>
              <a:t>スターモデルと機械判読性</a:t>
            </a:r>
            <a:endParaRPr kumimoji="1" lang="ja-JP" altLang="en-US" dirty="0"/>
          </a:p>
        </p:txBody>
      </p:sp>
      <p:sp>
        <p:nvSpPr>
          <p:cNvPr id="4" name="コンテンツ プレースホルダー 3">
            <a:extLst>
              <a:ext uri="{FF2B5EF4-FFF2-40B4-BE49-F238E27FC236}">
                <a16:creationId xmlns:a16="http://schemas.microsoft.com/office/drawing/2014/main" id="{BAA07AB2-B700-47F7-8DA1-02BCF404D0EC}"/>
              </a:ext>
            </a:extLst>
          </p:cNvPr>
          <p:cNvSpPr>
            <a:spLocks noGrp="1"/>
          </p:cNvSpPr>
          <p:nvPr>
            <p:ph idx="1"/>
          </p:nvPr>
        </p:nvSpPr>
        <p:spPr/>
        <p:txBody>
          <a:bodyPr/>
          <a:lstStyle/>
          <a:p>
            <a:r>
              <a:rPr lang="en-US" altLang="ja-JP" dirty="0"/>
              <a:t>Web</a:t>
            </a:r>
            <a:r>
              <a:rPr lang="ja-JP" altLang="en-US" dirty="0"/>
              <a:t>の発明者であり</a:t>
            </a:r>
            <a:r>
              <a:rPr lang="en-US" altLang="ja-JP" dirty="0"/>
              <a:t>Linked Data</a:t>
            </a:r>
            <a:r>
              <a:rPr lang="ja-JP" altLang="en-US" dirty="0"/>
              <a:t>の創始者でもある</a:t>
            </a:r>
            <a:r>
              <a:rPr lang="ja-JP" altLang="en-US" dirty="0">
                <a:hlinkClick r:id="rId2"/>
              </a:rPr>
              <a:t>ティム・バーナーズ＝リー</a:t>
            </a:r>
            <a:r>
              <a:rPr lang="ja-JP" altLang="en-US" dirty="0"/>
              <a:t>が提案するオープンデータの</a:t>
            </a:r>
            <a:r>
              <a:rPr lang="en-US" altLang="ja-JP" dirty="0">
                <a:hlinkClick r:id="rId3"/>
              </a:rPr>
              <a:t>5</a:t>
            </a:r>
            <a:r>
              <a:rPr lang="ja-JP" altLang="en-US" dirty="0">
                <a:hlinkClick r:id="rId3"/>
              </a:rPr>
              <a:t>つ星スキーム</a:t>
            </a:r>
            <a:endParaRPr kumimoji="1" lang="ja-JP" altLang="en-US" dirty="0"/>
          </a:p>
        </p:txBody>
      </p:sp>
      <p:pic>
        <p:nvPicPr>
          <p:cNvPr id="1026" name="Picture 2" descr="5-star steps by example">
            <a:extLst>
              <a:ext uri="{FF2B5EF4-FFF2-40B4-BE49-F238E27FC236}">
                <a16:creationId xmlns:a16="http://schemas.microsoft.com/office/drawing/2014/main" id="{3CCA8306-98AB-4F1E-8EEE-BAEC2679DD78}"/>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1537744" y="2212288"/>
            <a:ext cx="6068512" cy="34447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 5">
            <a:extLst>
              <a:ext uri="{FF2B5EF4-FFF2-40B4-BE49-F238E27FC236}">
                <a16:creationId xmlns:a16="http://schemas.microsoft.com/office/drawing/2014/main" id="{F99DA99C-5BB4-455C-A159-1DE335DA9C1F}"/>
              </a:ext>
            </a:extLst>
          </p:cNvPr>
          <p:cNvGraphicFramePr>
            <a:graphicFrameLocks noGrp="1"/>
          </p:cNvGraphicFramePr>
          <p:nvPr>
            <p:extLst>
              <p:ext uri="{D42A27DB-BD31-4B8C-83A1-F6EECF244321}">
                <p14:modId xmlns:p14="http://schemas.microsoft.com/office/powerpoint/2010/main" val="1669575966"/>
              </p:ext>
            </p:extLst>
          </p:nvPr>
        </p:nvGraphicFramePr>
        <p:xfrm>
          <a:off x="1054728" y="5610350"/>
          <a:ext cx="7034545" cy="822960"/>
        </p:xfrm>
        <a:graphic>
          <a:graphicData uri="http://schemas.openxmlformats.org/drawingml/2006/table">
            <a:tbl>
              <a:tblPr>
                <a:tableStyleId>{5C22544A-7EE6-4342-B048-85BDC9FD1C3A}</a:tableStyleId>
              </a:tblPr>
              <a:tblGrid>
                <a:gridCol w="1406909">
                  <a:extLst>
                    <a:ext uri="{9D8B030D-6E8A-4147-A177-3AD203B41FA5}">
                      <a16:colId xmlns:a16="http://schemas.microsoft.com/office/drawing/2014/main" val="2250002545"/>
                    </a:ext>
                  </a:extLst>
                </a:gridCol>
                <a:gridCol w="1406909">
                  <a:extLst>
                    <a:ext uri="{9D8B030D-6E8A-4147-A177-3AD203B41FA5}">
                      <a16:colId xmlns:a16="http://schemas.microsoft.com/office/drawing/2014/main" val="1152770849"/>
                    </a:ext>
                  </a:extLst>
                </a:gridCol>
                <a:gridCol w="1406909">
                  <a:extLst>
                    <a:ext uri="{9D8B030D-6E8A-4147-A177-3AD203B41FA5}">
                      <a16:colId xmlns:a16="http://schemas.microsoft.com/office/drawing/2014/main" val="3299656852"/>
                    </a:ext>
                  </a:extLst>
                </a:gridCol>
                <a:gridCol w="1406909">
                  <a:extLst>
                    <a:ext uri="{9D8B030D-6E8A-4147-A177-3AD203B41FA5}">
                      <a16:colId xmlns:a16="http://schemas.microsoft.com/office/drawing/2014/main" val="287007132"/>
                    </a:ext>
                  </a:extLst>
                </a:gridCol>
                <a:gridCol w="1406909">
                  <a:extLst>
                    <a:ext uri="{9D8B030D-6E8A-4147-A177-3AD203B41FA5}">
                      <a16:colId xmlns:a16="http://schemas.microsoft.com/office/drawing/2014/main" val="818821131"/>
                    </a:ext>
                  </a:extLst>
                </a:gridCol>
              </a:tblGrid>
              <a:tr h="370840">
                <a:tc>
                  <a:txBody>
                    <a:bodyPr/>
                    <a:lstStyle/>
                    <a:p>
                      <a:pPr algn="just"/>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どんな形式でも良いので</a:t>
                      </a:r>
                      <a:r>
                        <a:rPr kumimoji="1" lang="en-US" altLang="ja-JP" sz="1200" b="0" i="0" kern="1200" dirty="0">
                          <a:solidFill>
                            <a:schemeClr val="tx1"/>
                          </a:solidFill>
                          <a:effectLst/>
                          <a:latin typeface="+mn-lt"/>
                          <a:ea typeface="+mn-ea"/>
                          <a:cs typeface="+mn-cs"/>
                        </a:rPr>
                        <a:t>) </a:t>
                      </a:r>
                      <a:r>
                        <a:rPr kumimoji="1" lang="ja-JP" altLang="en-US" sz="1200" b="0" i="0" kern="1200" dirty="0">
                          <a:solidFill>
                            <a:schemeClr val="tx1"/>
                          </a:solidFill>
                          <a:effectLst/>
                          <a:latin typeface="+mn-lt"/>
                          <a:ea typeface="+mn-ea"/>
                          <a:cs typeface="+mn-cs"/>
                        </a:rPr>
                        <a:t>データをオープンライセンスで</a:t>
                      </a:r>
                      <a:r>
                        <a:rPr kumimoji="1" lang="en-US" altLang="ja-JP" sz="1200" b="0" i="0" kern="1200" dirty="0">
                          <a:solidFill>
                            <a:schemeClr val="tx1"/>
                          </a:solidFill>
                          <a:effectLst/>
                          <a:latin typeface="+mn-lt"/>
                          <a:ea typeface="+mn-ea"/>
                          <a:cs typeface="+mn-cs"/>
                        </a:rPr>
                        <a:t>Web</a:t>
                      </a:r>
                      <a:r>
                        <a:rPr kumimoji="1" lang="ja-JP" altLang="en-US" sz="1200" b="0" i="0" kern="1200" dirty="0">
                          <a:solidFill>
                            <a:schemeClr val="tx1"/>
                          </a:solidFill>
                          <a:effectLst/>
                          <a:latin typeface="+mn-lt"/>
                          <a:ea typeface="+mn-ea"/>
                          <a:cs typeface="+mn-cs"/>
                        </a:rPr>
                        <a:t>上に公開</a:t>
                      </a:r>
                      <a:endParaRPr kumimoji="1" lang="ja-JP" altLang="en-US" sz="1200" dirty="0">
                        <a:solidFill>
                          <a:schemeClr val="tx1"/>
                        </a:solidFill>
                      </a:endParaRPr>
                    </a:p>
                  </a:txBody>
                  <a:tcPr>
                    <a:noFill/>
                  </a:tcPr>
                </a:tc>
                <a:tc>
                  <a:txBody>
                    <a:bodyPr/>
                    <a:lstStyle/>
                    <a:p>
                      <a:pPr algn="just"/>
                      <a:r>
                        <a:rPr kumimoji="1" lang="ja-JP" altLang="en-US" sz="1200" b="0" i="0" kern="1200" dirty="0">
                          <a:solidFill>
                            <a:schemeClr val="tx1"/>
                          </a:solidFill>
                          <a:effectLst/>
                          <a:latin typeface="+mn-lt"/>
                          <a:ea typeface="+mn-ea"/>
                          <a:cs typeface="+mn-cs"/>
                        </a:rPr>
                        <a:t>データを構造化データとして公開</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例</a:t>
                      </a:r>
                      <a:r>
                        <a:rPr kumimoji="1" lang="en-US" altLang="ja-JP" sz="1200" b="0" i="0" kern="1200" dirty="0">
                          <a:solidFill>
                            <a:schemeClr val="tx1"/>
                          </a:solidFill>
                          <a:effectLst/>
                          <a:latin typeface="+mn-lt"/>
                          <a:ea typeface="+mn-ea"/>
                          <a:cs typeface="+mn-cs"/>
                        </a:rPr>
                        <a:t>: </a:t>
                      </a:r>
                      <a:r>
                        <a:rPr kumimoji="1" lang="ja-JP" altLang="en-US" sz="1200" b="0" i="0" kern="1200" dirty="0">
                          <a:solidFill>
                            <a:schemeClr val="tx1"/>
                          </a:solidFill>
                          <a:effectLst/>
                          <a:latin typeface="+mn-lt"/>
                          <a:ea typeface="+mn-ea"/>
                          <a:cs typeface="+mn-cs"/>
                        </a:rPr>
                        <a:t>表のスキャン画像よりも</a:t>
                      </a:r>
                      <a:r>
                        <a:rPr kumimoji="1" lang="en-US" altLang="ja-JP" sz="1200" b="0" i="0" kern="1200" dirty="0">
                          <a:solidFill>
                            <a:schemeClr val="tx1"/>
                          </a:solidFill>
                          <a:effectLst/>
                          <a:latin typeface="+mn-lt"/>
                          <a:ea typeface="+mn-ea"/>
                          <a:cs typeface="+mn-cs"/>
                        </a:rPr>
                        <a:t>Excel)</a:t>
                      </a:r>
                      <a:endParaRPr kumimoji="1" lang="ja-JP" altLang="en-US" sz="1200" dirty="0">
                        <a:solidFill>
                          <a:schemeClr val="tx1"/>
                        </a:solidFill>
                      </a:endParaRPr>
                    </a:p>
                  </a:txBody>
                  <a:tcPr>
                    <a:noFill/>
                  </a:tcPr>
                </a:tc>
                <a:tc>
                  <a:txBody>
                    <a:bodyPr/>
                    <a:lstStyle/>
                    <a:p>
                      <a:pPr marL="0" marR="0" lvl="0" indent="0" algn="just" defTabSz="55721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非独占の形式を使う </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例</a:t>
                      </a:r>
                      <a:r>
                        <a:rPr kumimoji="1" lang="en-US" altLang="ja-JP" sz="1200" b="0" i="0" kern="1200" dirty="0">
                          <a:solidFill>
                            <a:schemeClr val="tx1"/>
                          </a:solidFill>
                          <a:effectLst/>
                          <a:latin typeface="+mn-lt"/>
                          <a:ea typeface="+mn-ea"/>
                          <a:cs typeface="+mn-cs"/>
                        </a:rPr>
                        <a:t>: Excel</a:t>
                      </a:r>
                      <a:r>
                        <a:rPr kumimoji="1" lang="ja-JP" altLang="en-US" sz="1200" b="0" i="0" kern="1200" dirty="0">
                          <a:solidFill>
                            <a:schemeClr val="tx1"/>
                          </a:solidFill>
                          <a:effectLst/>
                          <a:latin typeface="+mn-lt"/>
                          <a:ea typeface="+mn-ea"/>
                          <a:cs typeface="+mn-cs"/>
                        </a:rPr>
                        <a:t>よりも</a:t>
                      </a:r>
                      <a:r>
                        <a:rPr kumimoji="1" lang="en-US" altLang="ja-JP" sz="1200" b="0" i="0" kern="1200" dirty="0">
                          <a:solidFill>
                            <a:schemeClr val="tx1"/>
                          </a:solidFill>
                          <a:effectLst/>
                          <a:latin typeface="+mn-lt"/>
                          <a:ea typeface="+mn-ea"/>
                          <a:cs typeface="+mn-cs"/>
                        </a:rPr>
                        <a:t>CSV)</a:t>
                      </a:r>
                      <a:endParaRPr kumimoji="1" lang="ja-JP" altLang="en-US" sz="1200" b="0" i="0" kern="1200" dirty="0">
                        <a:solidFill>
                          <a:schemeClr val="tx1"/>
                        </a:solidFill>
                        <a:effectLst/>
                        <a:latin typeface="+mn-lt"/>
                        <a:ea typeface="+mn-ea"/>
                        <a:cs typeface="+mn-cs"/>
                      </a:endParaRPr>
                    </a:p>
                    <a:p>
                      <a:pPr algn="just"/>
                      <a:endParaRPr kumimoji="1" lang="ja-JP" altLang="en-US" sz="1200" dirty="0">
                        <a:solidFill>
                          <a:schemeClr val="tx1"/>
                        </a:solidFill>
                      </a:endParaRPr>
                    </a:p>
                  </a:txBody>
                  <a:tcPr>
                    <a:noFill/>
                  </a:tcPr>
                </a:tc>
                <a:tc>
                  <a:txBody>
                    <a:bodyPr/>
                    <a:lstStyle/>
                    <a:p>
                      <a:pPr algn="just"/>
                      <a:r>
                        <a:rPr kumimoji="1" lang="ja-JP" altLang="en-US" sz="1200" b="0" i="0" kern="1200" dirty="0">
                          <a:solidFill>
                            <a:schemeClr val="tx1"/>
                          </a:solidFill>
                          <a:effectLst/>
                          <a:latin typeface="+mn-lt"/>
                          <a:ea typeface="+mn-ea"/>
                          <a:cs typeface="+mn-cs"/>
                        </a:rPr>
                        <a:t>他者からあなたのデータへリンクできるよう、物事を示すのに</a:t>
                      </a:r>
                      <a:r>
                        <a:rPr kumimoji="1" lang="en-US" altLang="ja-JP" sz="1200" b="0" i="0" kern="1200" dirty="0">
                          <a:solidFill>
                            <a:schemeClr val="tx1"/>
                          </a:solidFill>
                          <a:effectLst/>
                          <a:latin typeface="+mn-lt"/>
                          <a:ea typeface="+mn-ea"/>
                          <a:cs typeface="+mn-cs"/>
                        </a:rPr>
                        <a:t>URI</a:t>
                      </a:r>
                      <a:r>
                        <a:rPr kumimoji="1" lang="ja-JP" altLang="en-US" sz="1200" b="0" i="0" kern="1200" dirty="0">
                          <a:solidFill>
                            <a:schemeClr val="tx1"/>
                          </a:solidFill>
                          <a:effectLst/>
                          <a:latin typeface="+mn-lt"/>
                          <a:ea typeface="+mn-ea"/>
                          <a:cs typeface="+mn-cs"/>
                        </a:rPr>
                        <a:t>を使う</a:t>
                      </a:r>
                      <a:endParaRPr kumimoji="1" lang="ja-JP" altLang="en-US" sz="1200" dirty="0">
                        <a:solidFill>
                          <a:schemeClr val="tx1"/>
                        </a:solidFill>
                      </a:endParaRPr>
                    </a:p>
                  </a:txBody>
                  <a:tcPr>
                    <a:noFill/>
                  </a:tcPr>
                </a:tc>
                <a:tc>
                  <a:txBody>
                    <a:bodyPr/>
                    <a:lstStyle/>
                    <a:p>
                      <a:pPr algn="just"/>
                      <a:r>
                        <a:rPr kumimoji="1" lang="ja-JP" altLang="en-US" sz="1200" b="0" i="0" kern="1200" dirty="0">
                          <a:solidFill>
                            <a:schemeClr val="tx1"/>
                          </a:solidFill>
                          <a:effectLst/>
                          <a:latin typeface="+mn-lt"/>
                          <a:ea typeface="+mn-ea"/>
                          <a:cs typeface="+mn-cs"/>
                        </a:rPr>
                        <a:t>あなたのデータのコンテキストを提供するため、他のデータへリンク</a:t>
                      </a:r>
                      <a:endParaRPr kumimoji="1" lang="ja-JP" altLang="en-US" sz="1200" dirty="0">
                        <a:solidFill>
                          <a:schemeClr val="tx1"/>
                        </a:solidFill>
                      </a:endParaRPr>
                    </a:p>
                  </a:txBody>
                  <a:tcPr>
                    <a:noFill/>
                  </a:tcPr>
                </a:tc>
                <a:extLst>
                  <a:ext uri="{0D108BD9-81ED-4DB2-BD59-A6C34878D82A}">
                    <a16:rowId xmlns:a16="http://schemas.microsoft.com/office/drawing/2014/main" val="1678542516"/>
                  </a:ext>
                </a:extLst>
              </a:tr>
            </a:tbl>
          </a:graphicData>
        </a:graphic>
      </p:graphicFrame>
      <p:sp>
        <p:nvSpPr>
          <p:cNvPr id="3" name="日付プレースホルダー 2">
            <a:extLst>
              <a:ext uri="{FF2B5EF4-FFF2-40B4-BE49-F238E27FC236}">
                <a16:creationId xmlns:a16="http://schemas.microsoft.com/office/drawing/2014/main" id="{164B34BE-E37F-4E40-958F-17B24C1AEC22}"/>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595FA589-A0CE-47CB-A812-4F351C04A7AC}"/>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7" name="スライド番号プレースホルダー 6">
            <a:extLst>
              <a:ext uri="{FF2B5EF4-FFF2-40B4-BE49-F238E27FC236}">
                <a16:creationId xmlns:a16="http://schemas.microsoft.com/office/drawing/2014/main" id="{F575F8EC-8260-4256-ACED-076CB5D2A14B}"/>
              </a:ext>
            </a:extLst>
          </p:cNvPr>
          <p:cNvSpPr>
            <a:spLocks noGrp="1"/>
          </p:cNvSpPr>
          <p:nvPr>
            <p:ph type="sldNum" sz="quarter" idx="12"/>
          </p:nvPr>
        </p:nvSpPr>
        <p:spPr/>
        <p:txBody>
          <a:bodyPr/>
          <a:lstStyle/>
          <a:p>
            <a:fld id="{4E00CBAF-2DCF-45E8-AE4D-519FB9E10F75}" type="slidenum">
              <a:rPr kumimoji="1" lang="ja-JP" altLang="en-US" smtClean="0"/>
              <a:t>5</a:t>
            </a:fld>
            <a:endParaRPr kumimoji="1" lang="ja-JP" altLang="en-US"/>
          </a:p>
        </p:txBody>
      </p:sp>
    </p:spTree>
    <p:extLst>
      <p:ext uri="{BB962C8B-B14F-4D97-AF65-F5344CB8AC3E}">
        <p14:creationId xmlns:p14="http://schemas.microsoft.com/office/powerpoint/2010/main" val="249795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8412E7-6042-4AAA-B89D-31F2430ADAC7}"/>
              </a:ext>
            </a:extLst>
          </p:cNvPr>
          <p:cNvSpPr>
            <a:spLocks noGrp="1"/>
          </p:cNvSpPr>
          <p:nvPr>
            <p:ph type="title"/>
          </p:nvPr>
        </p:nvSpPr>
        <p:spPr/>
        <p:txBody>
          <a:bodyPr/>
          <a:lstStyle/>
          <a:p>
            <a:pPr lvl="0"/>
            <a:r>
              <a:rPr lang="ja-JP" altLang="en-US" dirty="0"/>
              <a:t>機械判読性のメリット</a:t>
            </a:r>
            <a:endParaRPr kumimoji="1" lang="ja-JP" altLang="en-US" dirty="0"/>
          </a:p>
        </p:txBody>
      </p:sp>
      <p:sp>
        <p:nvSpPr>
          <p:cNvPr id="3" name="テキスト プレースホルダー 2">
            <a:extLst>
              <a:ext uri="{FF2B5EF4-FFF2-40B4-BE49-F238E27FC236}">
                <a16:creationId xmlns:a16="http://schemas.microsoft.com/office/drawing/2014/main" id="{85412A4D-BA38-410D-8194-3C94BA9AA711}"/>
              </a:ext>
            </a:extLst>
          </p:cNvPr>
          <p:cNvSpPr>
            <a:spLocks noGrp="1"/>
          </p:cNvSpPr>
          <p:nvPr>
            <p:ph type="body" idx="1"/>
          </p:nvPr>
        </p:nvSpPr>
        <p:spPr>
          <a:xfrm>
            <a:off x="498477" y="1341438"/>
            <a:ext cx="8394700" cy="5067300"/>
          </a:xfrm>
        </p:spPr>
        <p:txBody>
          <a:bodyPr/>
          <a:lstStyle/>
          <a:p>
            <a:pPr marL="457200" lvl="0" indent="-457200">
              <a:buFont typeface="+mj-lt"/>
              <a:buAutoNum type="arabicPeriod"/>
            </a:pPr>
            <a:r>
              <a:rPr lang="ja-JP" altLang="en-US" dirty="0"/>
              <a:t>分析・加工</a:t>
            </a:r>
          </a:p>
          <a:p>
            <a:pPr marL="457200" lvl="0" indent="-457200">
              <a:buFont typeface="+mj-lt"/>
              <a:buAutoNum type="arabicPeriod"/>
            </a:pPr>
            <a:r>
              <a:rPr lang="ja-JP" altLang="en-US" dirty="0"/>
              <a:t>データ連携</a:t>
            </a:r>
          </a:p>
          <a:p>
            <a:pPr marL="457200" lvl="0" indent="-457200">
              <a:buFont typeface="+mj-lt"/>
              <a:buAutoNum type="arabicPeriod"/>
            </a:pPr>
            <a:r>
              <a:rPr lang="ja-JP" altLang="en-US" dirty="0"/>
              <a:t>アクセシビリティ</a:t>
            </a:r>
          </a:p>
          <a:p>
            <a:pPr marL="457200" lvl="0" indent="-457200">
              <a:buFont typeface="+mj-lt"/>
              <a:buAutoNum type="arabicPeriod"/>
            </a:pPr>
            <a:endParaRPr kumimoji="1" lang="ja-JP" altLang="en-US" dirty="0"/>
          </a:p>
        </p:txBody>
      </p:sp>
      <p:sp>
        <p:nvSpPr>
          <p:cNvPr id="4" name="日付プレースホルダー 3">
            <a:extLst>
              <a:ext uri="{FF2B5EF4-FFF2-40B4-BE49-F238E27FC236}">
                <a16:creationId xmlns:a16="http://schemas.microsoft.com/office/drawing/2014/main" id="{9C278566-25E0-4474-8E71-1F23B70B89D5}"/>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5" name="フッター プレースホルダー 4">
            <a:extLst>
              <a:ext uri="{FF2B5EF4-FFF2-40B4-BE49-F238E27FC236}">
                <a16:creationId xmlns:a16="http://schemas.microsoft.com/office/drawing/2014/main" id="{64EC433A-90BA-4685-8F82-91D8513D4520}"/>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6" name="スライド番号プレースホルダー 5">
            <a:extLst>
              <a:ext uri="{FF2B5EF4-FFF2-40B4-BE49-F238E27FC236}">
                <a16:creationId xmlns:a16="http://schemas.microsoft.com/office/drawing/2014/main" id="{42C97098-B571-43C5-A2D1-B85951296CD9}"/>
              </a:ext>
            </a:extLst>
          </p:cNvPr>
          <p:cNvSpPr>
            <a:spLocks noGrp="1"/>
          </p:cNvSpPr>
          <p:nvPr>
            <p:ph type="sldNum" sz="quarter" idx="12"/>
          </p:nvPr>
        </p:nvSpPr>
        <p:spPr/>
        <p:txBody>
          <a:bodyPr/>
          <a:lstStyle/>
          <a:p>
            <a:fld id="{B8AF5A92-0C10-4492-A166-835316A381EF}" type="slidenum">
              <a:rPr kumimoji="1" lang="ja-JP" altLang="en-US" smtClean="0"/>
              <a:t>6</a:t>
            </a:fld>
            <a:endParaRPr kumimoji="1" lang="ja-JP" altLang="en-US"/>
          </a:p>
        </p:txBody>
      </p:sp>
      <p:sp>
        <p:nvSpPr>
          <p:cNvPr id="7" name="四角形: 角を丸くする 6">
            <a:extLst>
              <a:ext uri="{FF2B5EF4-FFF2-40B4-BE49-F238E27FC236}">
                <a16:creationId xmlns:a16="http://schemas.microsoft.com/office/drawing/2014/main" id="{DDC3F23B-D342-4255-865D-71A185F2623B}"/>
              </a:ext>
            </a:extLst>
          </p:cNvPr>
          <p:cNvSpPr/>
          <p:nvPr/>
        </p:nvSpPr>
        <p:spPr>
          <a:xfrm>
            <a:off x="1391801" y="3277561"/>
            <a:ext cx="4117147" cy="3096000"/>
          </a:xfrm>
          <a:prstGeom prst="roundRect">
            <a:avLst>
              <a:gd name="adj" fmla="val 7419"/>
            </a:avLst>
          </a:prstGeom>
          <a:noFill/>
          <a:ln w="25400" cap="flat" cmpd="sng" algn="ctr">
            <a:solidFill>
              <a:srgbClr val="1B587C"/>
            </a:solidFill>
            <a:prstDash val="solid"/>
          </a:ln>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IPAゴシック"/>
                <a:cs typeface="+mn-cs"/>
              </a:rPr>
              <a:t>オープンデータサイト</a:t>
            </a:r>
          </a:p>
        </p:txBody>
      </p:sp>
      <p:sp>
        <p:nvSpPr>
          <p:cNvPr id="9" name="テキスト ボックス 8">
            <a:extLst>
              <a:ext uri="{FF2B5EF4-FFF2-40B4-BE49-F238E27FC236}">
                <a16:creationId xmlns:a16="http://schemas.microsoft.com/office/drawing/2014/main" id="{D90D8E65-4D64-4A13-8888-1FB7BBA4EAED}"/>
              </a:ext>
            </a:extLst>
          </p:cNvPr>
          <p:cNvSpPr txBox="1"/>
          <p:nvPr/>
        </p:nvSpPr>
        <p:spPr>
          <a:xfrm>
            <a:off x="494025" y="3104097"/>
            <a:ext cx="954107" cy="276999"/>
          </a:xfrm>
          <a:prstGeom prst="rect">
            <a:avLst/>
          </a:prstGeom>
          <a:noFill/>
        </p:spPr>
        <p:txBody>
          <a:bodyPr wrap="none" rtlCol="0">
            <a:spAutoFit/>
          </a:bodyPr>
          <a:lstStyle/>
          <a:p>
            <a:pPr algn="ctr"/>
            <a:r>
              <a:rPr lang="ja-JP" altLang="en-US" sz="1200" b="1" u="sng" dirty="0">
                <a:solidFill>
                  <a:prstClr val="black"/>
                </a:solidFill>
                <a:ea typeface="IPAゴシック"/>
              </a:rPr>
              <a:t>データ作成</a:t>
            </a:r>
          </a:p>
        </p:txBody>
      </p:sp>
      <p:pic>
        <p:nvPicPr>
          <p:cNvPr id="10" name="グラフィックス 9" descr="スマート フォン">
            <a:extLst>
              <a:ext uri="{FF2B5EF4-FFF2-40B4-BE49-F238E27FC236}">
                <a16:creationId xmlns:a16="http://schemas.microsoft.com/office/drawing/2014/main" id="{8D42B570-A93E-4C26-B96F-3F1B65B80DB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0682" r="20228"/>
          <a:stretch/>
        </p:blipFill>
        <p:spPr>
          <a:xfrm>
            <a:off x="6669499" y="3496781"/>
            <a:ext cx="340355" cy="576000"/>
          </a:xfrm>
          <a:prstGeom prst="rect">
            <a:avLst/>
          </a:prstGeom>
        </p:spPr>
      </p:pic>
      <p:pic>
        <p:nvPicPr>
          <p:cNvPr id="11" name="グラフィックス 10" descr="ユーザー">
            <a:extLst>
              <a:ext uri="{FF2B5EF4-FFF2-40B4-BE49-F238E27FC236}">
                <a16:creationId xmlns:a16="http://schemas.microsoft.com/office/drawing/2014/main" id="{FE41588F-BF16-4BE9-A4F6-5C48E5E925A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235"/>
          <a:stretch/>
        </p:blipFill>
        <p:spPr>
          <a:xfrm>
            <a:off x="5978564" y="3616775"/>
            <a:ext cx="624707" cy="720000"/>
          </a:xfrm>
          <a:prstGeom prst="rect">
            <a:avLst/>
          </a:prstGeom>
        </p:spPr>
      </p:pic>
      <p:sp>
        <p:nvSpPr>
          <p:cNvPr id="12" name="テキスト ボックス 11">
            <a:extLst>
              <a:ext uri="{FF2B5EF4-FFF2-40B4-BE49-F238E27FC236}">
                <a16:creationId xmlns:a16="http://schemas.microsoft.com/office/drawing/2014/main" id="{189CCCB9-4FC5-4EED-B6AF-5547065F5BCA}"/>
              </a:ext>
            </a:extLst>
          </p:cNvPr>
          <p:cNvSpPr txBox="1"/>
          <p:nvPr/>
        </p:nvSpPr>
        <p:spPr>
          <a:xfrm>
            <a:off x="5592442" y="4188467"/>
            <a:ext cx="1313180" cy="430887"/>
          </a:xfrm>
          <a:prstGeom prst="rect">
            <a:avLst/>
          </a:prstGeom>
          <a:noFill/>
        </p:spPr>
        <p:txBody>
          <a:bodyPr wrap="none" rtlCol="0">
            <a:spAutoFit/>
          </a:bodyPr>
          <a:lstStyle/>
          <a:p>
            <a:pPr algn="ctr"/>
            <a:r>
              <a:rPr lang="ja-JP" altLang="en-US" sz="1100" dirty="0">
                <a:solidFill>
                  <a:prstClr val="black"/>
                </a:solidFill>
                <a:ea typeface="IPAゴシック"/>
              </a:rPr>
              <a:t>アプリケーション</a:t>
            </a:r>
            <a:br>
              <a:rPr lang="en-US" altLang="ja-JP" sz="1100" dirty="0">
                <a:solidFill>
                  <a:prstClr val="black"/>
                </a:solidFill>
                <a:ea typeface="IPAゴシック"/>
              </a:rPr>
            </a:br>
            <a:r>
              <a:rPr lang="ja-JP" altLang="en-US" sz="1100" dirty="0">
                <a:solidFill>
                  <a:prstClr val="black"/>
                </a:solidFill>
                <a:ea typeface="IPAゴシック"/>
              </a:rPr>
              <a:t>開発者</a:t>
            </a:r>
          </a:p>
        </p:txBody>
      </p:sp>
      <p:pic>
        <p:nvPicPr>
          <p:cNvPr id="13" name="グラフィックス 12" descr="棒グラフ">
            <a:extLst>
              <a:ext uri="{FF2B5EF4-FFF2-40B4-BE49-F238E27FC236}">
                <a16:creationId xmlns:a16="http://schemas.microsoft.com/office/drawing/2014/main" id="{05B74710-D6D5-410A-B4FB-1089D1F7AD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51676" y="4703214"/>
            <a:ext cx="576000" cy="576000"/>
          </a:xfrm>
          <a:prstGeom prst="rect">
            <a:avLst/>
          </a:prstGeom>
        </p:spPr>
      </p:pic>
      <p:pic>
        <p:nvPicPr>
          <p:cNvPr id="14" name="グラフィックス 13" descr="ユーザー">
            <a:extLst>
              <a:ext uri="{FF2B5EF4-FFF2-40B4-BE49-F238E27FC236}">
                <a16:creationId xmlns:a16="http://schemas.microsoft.com/office/drawing/2014/main" id="{356A14A5-6004-4D20-B109-DD70D50DD5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3272" y="4631214"/>
            <a:ext cx="720000" cy="720000"/>
          </a:xfrm>
          <a:prstGeom prst="rect">
            <a:avLst/>
          </a:prstGeom>
        </p:spPr>
      </p:pic>
      <p:sp>
        <p:nvSpPr>
          <p:cNvPr id="15" name="テキスト ボックス 14">
            <a:extLst>
              <a:ext uri="{FF2B5EF4-FFF2-40B4-BE49-F238E27FC236}">
                <a16:creationId xmlns:a16="http://schemas.microsoft.com/office/drawing/2014/main" id="{6C11E1EE-22A2-4945-9775-EC16271E61E3}"/>
              </a:ext>
            </a:extLst>
          </p:cNvPr>
          <p:cNvSpPr txBox="1"/>
          <p:nvPr/>
        </p:nvSpPr>
        <p:spPr>
          <a:xfrm>
            <a:off x="5733507" y="5229201"/>
            <a:ext cx="1031051" cy="261610"/>
          </a:xfrm>
          <a:prstGeom prst="rect">
            <a:avLst/>
          </a:prstGeom>
          <a:noFill/>
        </p:spPr>
        <p:txBody>
          <a:bodyPr wrap="none" rtlCol="0">
            <a:spAutoFit/>
          </a:bodyPr>
          <a:lstStyle/>
          <a:p>
            <a:pPr algn="ctr"/>
            <a:r>
              <a:rPr lang="ja-JP" altLang="en-US" sz="1100" dirty="0">
                <a:solidFill>
                  <a:prstClr val="black"/>
                </a:solidFill>
                <a:ea typeface="IPAゴシック"/>
              </a:rPr>
              <a:t>データ分析者</a:t>
            </a:r>
          </a:p>
        </p:txBody>
      </p:sp>
      <p:sp>
        <p:nvSpPr>
          <p:cNvPr id="16" name="テキスト ボックス 15">
            <a:extLst>
              <a:ext uri="{FF2B5EF4-FFF2-40B4-BE49-F238E27FC236}">
                <a16:creationId xmlns:a16="http://schemas.microsoft.com/office/drawing/2014/main" id="{5D06942A-C7C7-4DF9-82A0-67CE28AA8A60}"/>
              </a:ext>
            </a:extLst>
          </p:cNvPr>
          <p:cNvSpPr txBox="1"/>
          <p:nvPr/>
        </p:nvSpPr>
        <p:spPr>
          <a:xfrm>
            <a:off x="6365481" y="3104097"/>
            <a:ext cx="954107" cy="276999"/>
          </a:xfrm>
          <a:prstGeom prst="rect">
            <a:avLst/>
          </a:prstGeom>
          <a:noFill/>
        </p:spPr>
        <p:txBody>
          <a:bodyPr wrap="none" rtlCol="0">
            <a:spAutoFit/>
          </a:bodyPr>
          <a:lstStyle/>
          <a:p>
            <a:pPr algn="ctr"/>
            <a:r>
              <a:rPr lang="ja-JP" altLang="en-US" sz="1200" b="1" u="sng" dirty="0">
                <a:solidFill>
                  <a:prstClr val="black"/>
                </a:solidFill>
                <a:ea typeface="IPAゴシック"/>
              </a:rPr>
              <a:t>データ利用</a:t>
            </a:r>
          </a:p>
        </p:txBody>
      </p:sp>
      <p:sp>
        <p:nvSpPr>
          <p:cNvPr id="17" name="矢印: 左右 16">
            <a:extLst>
              <a:ext uri="{FF2B5EF4-FFF2-40B4-BE49-F238E27FC236}">
                <a16:creationId xmlns:a16="http://schemas.microsoft.com/office/drawing/2014/main" id="{09F18C3F-A590-47EA-90CB-678BED37065E}"/>
              </a:ext>
            </a:extLst>
          </p:cNvPr>
          <p:cNvSpPr/>
          <p:nvPr/>
        </p:nvSpPr>
        <p:spPr>
          <a:xfrm>
            <a:off x="5322036" y="3956064"/>
            <a:ext cx="576000" cy="288000"/>
          </a:xfrm>
          <a:prstGeom prst="leftRightArrow">
            <a:avLst/>
          </a:prstGeom>
          <a:solidFill>
            <a:srgbClr val="1B587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IPAゴシック"/>
              <a:cs typeface="+mn-cs"/>
            </a:endParaRPr>
          </a:p>
        </p:txBody>
      </p:sp>
      <p:sp>
        <p:nvSpPr>
          <p:cNvPr id="18" name="矢印: 左右 17">
            <a:extLst>
              <a:ext uri="{FF2B5EF4-FFF2-40B4-BE49-F238E27FC236}">
                <a16:creationId xmlns:a16="http://schemas.microsoft.com/office/drawing/2014/main" id="{28393CDF-FDA8-4B48-B5B9-F351CCAB70EF}"/>
              </a:ext>
            </a:extLst>
          </p:cNvPr>
          <p:cNvSpPr/>
          <p:nvPr/>
        </p:nvSpPr>
        <p:spPr>
          <a:xfrm>
            <a:off x="5322036" y="4899012"/>
            <a:ext cx="576000" cy="288000"/>
          </a:xfrm>
          <a:prstGeom prst="leftRightArrow">
            <a:avLst/>
          </a:prstGeom>
          <a:solidFill>
            <a:srgbClr val="1B587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IPAゴシック"/>
              <a:cs typeface="+mn-cs"/>
            </a:endParaRPr>
          </a:p>
        </p:txBody>
      </p:sp>
      <p:pic>
        <p:nvPicPr>
          <p:cNvPr id="19" name="グラフィックス 18" descr="テーブル">
            <a:extLst>
              <a:ext uri="{FF2B5EF4-FFF2-40B4-BE49-F238E27FC236}">
                <a16:creationId xmlns:a16="http://schemas.microsoft.com/office/drawing/2014/main" id="{6181DFDF-A423-4F03-B833-773F613E00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51676" y="5574672"/>
            <a:ext cx="576000" cy="576000"/>
          </a:xfrm>
          <a:prstGeom prst="rect">
            <a:avLst/>
          </a:prstGeom>
        </p:spPr>
      </p:pic>
      <p:pic>
        <p:nvPicPr>
          <p:cNvPr id="20" name="グラフィックス 19" descr="ユーザー">
            <a:extLst>
              <a:ext uri="{FF2B5EF4-FFF2-40B4-BE49-F238E27FC236}">
                <a16:creationId xmlns:a16="http://schemas.microsoft.com/office/drawing/2014/main" id="{0E5D8FB9-8084-4B57-A2F2-9ADB9E3F56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3272" y="5502672"/>
            <a:ext cx="720000" cy="720000"/>
          </a:xfrm>
          <a:prstGeom prst="rect">
            <a:avLst/>
          </a:prstGeom>
        </p:spPr>
      </p:pic>
      <p:sp>
        <p:nvSpPr>
          <p:cNvPr id="21" name="テキスト ボックス 20">
            <a:extLst>
              <a:ext uri="{FF2B5EF4-FFF2-40B4-BE49-F238E27FC236}">
                <a16:creationId xmlns:a16="http://schemas.microsoft.com/office/drawing/2014/main" id="{B2D0D217-118E-4FED-8900-D61E31F4B4F7}"/>
              </a:ext>
            </a:extLst>
          </p:cNvPr>
          <p:cNvSpPr txBox="1"/>
          <p:nvPr/>
        </p:nvSpPr>
        <p:spPr>
          <a:xfrm>
            <a:off x="5733511" y="6095332"/>
            <a:ext cx="1031052" cy="430887"/>
          </a:xfrm>
          <a:prstGeom prst="rect">
            <a:avLst/>
          </a:prstGeom>
          <a:noFill/>
        </p:spPr>
        <p:txBody>
          <a:bodyPr wrap="none" rtlCol="0">
            <a:spAutoFit/>
          </a:bodyPr>
          <a:lstStyle/>
          <a:p>
            <a:pPr algn="ctr"/>
            <a:r>
              <a:rPr lang="ja-JP" altLang="en-US" sz="1100" dirty="0">
                <a:solidFill>
                  <a:prstClr val="black"/>
                </a:solidFill>
                <a:ea typeface="IPAゴシック"/>
              </a:rPr>
              <a:t>データセット</a:t>
            </a:r>
            <a:br>
              <a:rPr lang="en-US" altLang="ja-JP" sz="1100" dirty="0">
                <a:solidFill>
                  <a:prstClr val="black"/>
                </a:solidFill>
                <a:ea typeface="IPAゴシック"/>
              </a:rPr>
            </a:br>
            <a:r>
              <a:rPr lang="ja-JP" altLang="en-US" sz="1100" dirty="0">
                <a:solidFill>
                  <a:prstClr val="black"/>
                </a:solidFill>
                <a:ea typeface="IPAゴシック"/>
              </a:rPr>
              <a:t>利用者</a:t>
            </a:r>
          </a:p>
        </p:txBody>
      </p:sp>
      <p:sp>
        <p:nvSpPr>
          <p:cNvPr id="22" name="矢印: 左右 21">
            <a:extLst>
              <a:ext uri="{FF2B5EF4-FFF2-40B4-BE49-F238E27FC236}">
                <a16:creationId xmlns:a16="http://schemas.microsoft.com/office/drawing/2014/main" id="{2341CD20-2C64-4E4C-96B2-B1A835C65331}"/>
              </a:ext>
            </a:extLst>
          </p:cNvPr>
          <p:cNvSpPr/>
          <p:nvPr/>
        </p:nvSpPr>
        <p:spPr>
          <a:xfrm>
            <a:off x="5322036" y="5767807"/>
            <a:ext cx="576000" cy="288000"/>
          </a:xfrm>
          <a:prstGeom prst="leftRightArrow">
            <a:avLst/>
          </a:prstGeom>
          <a:solidFill>
            <a:srgbClr val="1B587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IPAゴシック"/>
              <a:cs typeface="+mn-cs"/>
            </a:endParaRPr>
          </a:p>
        </p:txBody>
      </p:sp>
      <p:grpSp>
        <p:nvGrpSpPr>
          <p:cNvPr id="23" name="グループ化 22">
            <a:extLst>
              <a:ext uri="{FF2B5EF4-FFF2-40B4-BE49-F238E27FC236}">
                <a16:creationId xmlns:a16="http://schemas.microsoft.com/office/drawing/2014/main" id="{EB245889-DDA9-40BA-B107-83679AF35C48}"/>
              </a:ext>
            </a:extLst>
          </p:cNvPr>
          <p:cNvGrpSpPr/>
          <p:nvPr/>
        </p:nvGrpSpPr>
        <p:grpSpPr>
          <a:xfrm>
            <a:off x="350245" y="4013807"/>
            <a:ext cx="1241668" cy="1327845"/>
            <a:chOff x="331839" y="2309568"/>
            <a:chExt cx="1241668" cy="1327845"/>
          </a:xfrm>
        </p:grpSpPr>
        <p:pic>
          <p:nvPicPr>
            <p:cNvPr id="24" name="グラフィックス 23" descr="テーブル">
              <a:extLst>
                <a:ext uri="{FF2B5EF4-FFF2-40B4-BE49-F238E27FC236}">
                  <a16:creationId xmlns:a16="http://schemas.microsoft.com/office/drawing/2014/main" id="{D07A2BAC-29E7-4DCE-BC01-94BDDAB706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8688" y="2309568"/>
              <a:ext cx="648000" cy="648000"/>
            </a:xfrm>
            <a:prstGeom prst="rect">
              <a:avLst/>
            </a:prstGeom>
          </p:spPr>
        </p:pic>
        <p:sp>
          <p:nvSpPr>
            <p:cNvPr id="25" name="テキスト ボックス 24">
              <a:extLst>
                <a:ext uri="{FF2B5EF4-FFF2-40B4-BE49-F238E27FC236}">
                  <a16:creationId xmlns:a16="http://schemas.microsoft.com/office/drawing/2014/main" id="{6AA12176-46A1-494D-9157-6F5C40BBE182}"/>
                </a:ext>
              </a:extLst>
            </p:cNvPr>
            <p:cNvSpPr txBox="1"/>
            <p:nvPr/>
          </p:nvSpPr>
          <p:spPr>
            <a:xfrm>
              <a:off x="331839" y="3375803"/>
              <a:ext cx="1031051" cy="2616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ea typeface="IPAゴシック"/>
                </a:rPr>
                <a:t>データ作成者</a:t>
              </a:r>
            </a:p>
          </p:txBody>
        </p:sp>
        <p:sp>
          <p:nvSpPr>
            <p:cNvPr id="26" name="矢印: 左右 25">
              <a:extLst>
                <a:ext uri="{FF2B5EF4-FFF2-40B4-BE49-F238E27FC236}">
                  <a16:creationId xmlns:a16="http://schemas.microsoft.com/office/drawing/2014/main" id="{4F331CBB-25D0-4322-9EB0-C9AE32734599}"/>
                </a:ext>
              </a:extLst>
            </p:cNvPr>
            <p:cNvSpPr/>
            <p:nvPr/>
          </p:nvSpPr>
          <p:spPr>
            <a:xfrm>
              <a:off x="997507" y="2928768"/>
              <a:ext cx="576000" cy="288000"/>
            </a:xfrm>
            <a:prstGeom prst="leftRightArrow">
              <a:avLst/>
            </a:prstGeom>
            <a:solidFill>
              <a:srgbClr val="1B587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IPAゴシック"/>
                <a:cs typeface="+mn-cs"/>
              </a:endParaRPr>
            </a:p>
          </p:txBody>
        </p:sp>
        <p:pic>
          <p:nvPicPr>
            <p:cNvPr id="27" name="グラフィックス 26" descr="ユーザー">
              <a:extLst>
                <a:ext uri="{FF2B5EF4-FFF2-40B4-BE49-F238E27FC236}">
                  <a16:creationId xmlns:a16="http://schemas.microsoft.com/office/drawing/2014/main" id="{CCB5D297-F3B6-4965-9B02-7415CCEF70B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235"/>
            <a:stretch/>
          </p:blipFill>
          <p:spPr>
            <a:xfrm>
              <a:off x="535009" y="2730768"/>
              <a:ext cx="624707" cy="720000"/>
            </a:xfrm>
            <a:prstGeom prst="rect">
              <a:avLst/>
            </a:prstGeom>
          </p:spPr>
        </p:pic>
      </p:grpSp>
      <p:pic>
        <p:nvPicPr>
          <p:cNvPr id="28" name="グラフィックス 27" descr="グループ">
            <a:extLst>
              <a:ext uri="{FF2B5EF4-FFF2-40B4-BE49-F238E27FC236}">
                <a16:creationId xmlns:a16="http://schemas.microsoft.com/office/drawing/2014/main" id="{2A5026EC-CC8F-42F4-B751-8D15DEA2023B}"/>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6193" t="16498" b="17405"/>
          <a:stretch/>
        </p:blipFill>
        <p:spPr>
          <a:xfrm>
            <a:off x="7327767" y="3534935"/>
            <a:ext cx="709177" cy="499693"/>
          </a:xfrm>
          <a:prstGeom prst="rect">
            <a:avLst/>
          </a:prstGeom>
        </p:spPr>
      </p:pic>
      <p:sp>
        <p:nvSpPr>
          <p:cNvPr id="29" name="テキスト ボックス 28">
            <a:extLst>
              <a:ext uri="{FF2B5EF4-FFF2-40B4-BE49-F238E27FC236}">
                <a16:creationId xmlns:a16="http://schemas.microsoft.com/office/drawing/2014/main" id="{357F6612-804B-4B78-9D76-B769F7FDA008}"/>
              </a:ext>
            </a:extLst>
          </p:cNvPr>
          <p:cNvSpPr txBox="1"/>
          <p:nvPr/>
        </p:nvSpPr>
        <p:spPr>
          <a:xfrm>
            <a:off x="7072887" y="3998269"/>
            <a:ext cx="1172116" cy="261610"/>
          </a:xfrm>
          <a:prstGeom prst="rect">
            <a:avLst/>
          </a:prstGeom>
          <a:noFill/>
        </p:spPr>
        <p:txBody>
          <a:bodyPr wrap="none" rtlCol="0">
            <a:spAutoFit/>
          </a:bodyPr>
          <a:lstStyle/>
          <a:p>
            <a:pPr algn="ctr"/>
            <a:r>
              <a:rPr lang="ja-JP" altLang="en-US" sz="1100" dirty="0">
                <a:solidFill>
                  <a:prstClr val="black"/>
                </a:solidFill>
                <a:ea typeface="IPAゴシック"/>
              </a:rPr>
              <a:t>アプリ等利用者</a:t>
            </a:r>
          </a:p>
        </p:txBody>
      </p:sp>
      <p:cxnSp>
        <p:nvCxnSpPr>
          <p:cNvPr id="30" name="直線コネクタ 29">
            <a:extLst>
              <a:ext uri="{FF2B5EF4-FFF2-40B4-BE49-F238E27FC236}">
                <a16:creationId xmlns:a16="http://schemas.microsoft.com/office/drawing/2014/main" id="{A1171275-A439-4C00-A1BA-36B527CD28D2}"/>
              </a:ext>
            </a:extLst>
          </p:cNvPr>
          <p:cNvCxnSpPr>
            <a:stCxn id="28" idx="1"/>
            <a:endCxn id="10" idx="3"/>
          </p:cNvCxnSpPr>
          <p:nvPr/>
        </p:nvCxnSpPr>
        <p:spPr>
          <a:xfrm flipH="1" flipV="1">
            <a:off x="7009854" y="3784781"/>
            <a:ext cx="317913" cy="1"/>
          </a:xfrm>
          <a:prstGeom prst="line">
            <a:avLst/>
          </a:prstGeom>
          <a:noFill/>
          <a:ln w="76200" cap="flat" cmpd="sng" algn="ctr">
            <a:solidFill>
              <a:srgbClr val="1B587C"/>
            </a:solidFill>
            <a:prstDash val="solid"/>
            <a:headEnd type="triangle" w="sm" len="sm"/>
            <a:tailEnd type="triangle" w="sm" len="sm"/>
          </a:ln>
          <a:effectLst/>
        </p:spPr>
      </p:cxnSp>
      <p:sp>
        <p:nvSpPr>
          <p:cNvPr id="31" name="テキスト ボックス 30">
            <a:extLst>
              <a:ext uri="{FF2B5EF4-FFF2-40B4-BE49-F238E27FC236}">
                <a16:creationId xmlns:a16="http://schemas.microsoft.com/office/drawing/2014/main" id="{1D89BA75-E0D5-4CC4-B0E0-B8F3293D7BD2}"/>
              </a:ext>
            </a:extLst>
          </p:cNvPr>
          <p:cNvSpPr txBox="1"/>
          <p:nvPr/>
        </p:nvSpPr>
        <p:spPr>
          <a:xfrm>
            <a:off x="6535747" y="3998269"/>
            <a:ext cx="607859" cy="261610"/>
          </a:xfrm>
          <a:prstGeom prst="rect">
            <a:avLst/>
          </a:prstGeom>
          <a:noFill/>
        </p:spPr>
        <p:txBody>
          <a:bodyPr wrap="none" rtlCol="0">
            <a:spAutoFit/>
          </a:bodyPr>
          <a:lstStyle/>
          <a:p>
            <a:pPr algn="ctr"/>
            <a:r>
              <a:rPr lang="ja-JP" altLang="en-US" sz="1100" dirty="0">
                <a:solidFill>
                  <a:prstClr val="black"/>
                </a:solidFill>
                <a:ea typeface="IPAゴシック"/>
              </a:rPr>
              <a:t>アプリ</a:t>
            </a:r>
          </a:p>
        </p:txBody>
      </p:sp>
      <p:sp>
        <p:nvSpPr>
          <p:cNvPr id="32" name="矢印: 左右 31">
            <a:extLst>
              <a:ext uri="{FF2B5EF4-FFF2-40B4-BE49-F238E27FC236}">
                <a16:creationId xmlns:a16="http://schemas.microsoft.com/office/drawing/2014/main" id="{80E7161D-E9ED-422E-8035-4E6441BE41E0}"/>
              </a:ext>
            </a:extLst>
          </p:cNvPr>
          <p:cNvSpPr/>
          <p:nvPr/>
        </p:nvSpPr>
        <p:spPr>
          <a:xfrm>
            <a:off x="5322035" y="3437639"/>
            <a:ext cx="1435309" cy="288000"/>
          </a:xfrm>
          <a:prstGeom prst="leftRightArrow">
            <a:avLst/>
          </a:prstGeom>
          <a:solidFill>
            <a:srgbClr val="1B587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IPAゴシック"/>
              <a:cs typeface="+mn-cs"/>
            </a:endParaRPr>
          </a:p>
        </p:txBody>
      </p:sp>
      <p:pic>
        <p:nvPicPr>
          <p:cNvPr id="47" name="図 46">
            <a:extLst>
              <a:ext uri="{FF2B5EF4-FFF2-40B4-BE49-F238E27FC236}">
                <a16:creationId xmlns:a16="http://schemas.microsoft.com/office/drawing/2014/main" id="{C63DE087-FEC0-4F28-B3DC-EBDABF18447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73659" y="4909652"/>
            <a:ext cx="720000" cy="864000"/>
          </a:xfrm>
          <a:prstGeom prst="rect">
            <a:avLst/>
          </a:prstGeom>
        </p:spPr>
      </p:pic>
      <p:pic>
        <p:nvPicPr>
          <p:cNvPr id="48" name="図 47">
            <a:extLst>
              <a:ext uri="{FF2B5EF4-FFF2-40B4-BE49-F238E27FC236}">
                <a16:creationId xmlns:a16="http://schemas.microsoft.com/office/drawing/2014/main" id="{9BFEFA76-6413-4846-ACA4-CE196E006DB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414" y="4777007"/>
            <a:ext cx="643235" cy="696591"/>
          </a:xfrm>
          <a:prstGeom prst="rect">
            <a:avLst/>
          </a:prstGeom>
        </p:spPr>
      </p:pic>
      <p:pic>
        <p:nvPicPr>
          <p:cNvPr id="49" name="図 48">
            <a:extLst>
              <a:ext uri="{FF2B5EF4-FFF2-40B4-BE49-F238E27FC236}">
                <a16:creationId xmlns:a16="http://schemas.microsoft.com/office/drawing/2014/main" id="{3FB9F7EE-6804-4B8C-85FE-7350BDCEE3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21022" y="4057007"/>
            <a:ext cx="733091" cy="864000"/>
          </a:xfrm>
          <a:prstGeom prst="rect">
            <a:avLst/>
          </a:prstGeom>
        </p:spPr>
      </p:pic>
      <p:pic>
        <p:nvPicPr>
          <p:cNvPr id="3076" name="Picture 4" descr="PDFã¢ã¤ã³ã³01 ã¤ã©ã¹ãã¢ã¤ã³ã³">
            <a:extLst>
              <a:ext uri="{FF2B5EF4-FFF2-40B4-BE49-F238E27FC236}">
                <a16:creationId xmlns:a16="http://schemas.microsoft.com/office/drawing/2014/main" id="{37CE9D05-8B3C-4D7D-B7CC-70E4158D98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9001" y="4236894"/>
            <a:ext cx="888408" cy="8884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æ¸é¡-ãã§ãã¯ ã¤ã©ã¹ãã¢ã¤ã³ã³">
            <a:extLst>
              <a:ext uri="{FF2B5EF4-FFF2-40B4-BE49-F238E27FC236}">
                <a16:creationId xmlns:a16="http://schemas.microsoft.com/office/drawing/2014/main" id="{F9FE4AEF-804A-4BB6-9D0C-08AFF7DD412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49568" y="3706235"/>
            <a:ext cx="733091" cy="73309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åã°ã©ã ã¤ã©ã¹ãã¢ã¤ã³ã³">
            <a:extLst>
              <a:ext uri="{FF2B5EF4-FFF2-40B4-BE49-F238E27FC236}">
                <a16:creationId xmlns:a16="http://schemas.microsoft.com/office/drawing/2014/main" id="{BB89F69E-6C6F-4ABC-A93C-D961134708E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97264" y="3744263"/>
            <a:ext cx="888408" cy="88840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ãã¸ãã¹ã°ããº-æ°è ã¤ã©ã¹ãã¢ã¤ã³ã³">
            <a:extLst>
              <a:ext uri="{FF2B5EF4-FFF2-40B4-BE49-F238E27FC236}">
                <a16:creationId xmlns:a16="http://schemas.microsoft.com/office/drawing/2014/main" id="{29669689-94F2-4A7F-8EE0-A78F323A805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33795" y="5270435"/>
            <a:ext cx="888408" cy="888408"/>
          </a:xfrm>
          <a:prstGeom prst="rect">
            <a:avLst/>
          </a:prstGeom>
          <a:noFill/>
          <a:extLst>
            <a:ext uri="{909E8E84-426E-40DD-AFC4-6F175D3DCCD1}">
              <a14:hiddenFill xmlns:a14="http://schemas.microsoft.com/office/drawing/2010/main">
                <a:solidFill>
                  <a:srgbClr val="FFFFFF"/>
                </a:solidFill>
              </a14:hiddenFill>
            </a:ext>
          </a:extLst>
        </p:spPr>
      </p:pic>
      <p:sp>
        <p:nvSpPr>
          <p:cNvPr id="45" name="吹き出し: 角を丸めた四角形 44">
            <a:extLst>
              <a:ext uri="{FF2B5EF4-FFF2-40B4-BE49-F238E27FC236}">
                <a16:creationId xmlns:a16="http://schemas.microsoft.com/office/drawing/2014/main" id="{F5CDB34F-F356-4C80-9DBA-DAC994A1833F}"/>
              </a:ext>
            </a:extLst>
          </p:cNvPr>
          <p:cNvSpPr/>
          <p:nvPr/>
        </p:nvSpPr>
        <p:spPr>
          <a:xfrm>
            <a:off x="7210022" y="5462181"/>
            <a:ext cx="1172116" cy="578882"/>
          </a:xfrm>
          <a:prstGeom prst="wedgeRoundRectCallout">
            <a:avLst>
              <a:gd name="adj1" fmla="val -37613"/>
              <a:gd name="adj2" fmla="val 78884"/>
              <a:gd name="adj3" fmla="val 16667"/>
            </a:avLst>
          </a:prstGeom>
          <a:ln w="12700"/>
        </p:spPr>
        <p:style>
          <a:lnRef idx="2">
            <a:schemeClr val="accent4"/>
          </a:lnRef>
          <a:fillRef idx="1">
            <a:schemeClr val="lt1"/>
          </a:fillRef>
          <a:effectRef idx="0">
            <a:schemeClr val="accent4"/>
          </a:effectRef>
          <a:fontRef idx="minor">
            <a:schemeClr val="dk1"/>
          </a:fontRef>
        </p:style>
        <p:txBody>
          <a:bodyPr lIns="36000" rIns="36000" rtlCol="0" anchor="ctr">
            <a:spAutoFit/>
          </a:bodyPr>
          <a:lstStyle/>
          <a:p>
            <a:pPr algn="just"/>
            <a:r>
              <a:rPr kumimoji="1" lang="ja-JP" altLang="en-US" sz="1400" dirty="0"/>
              <a:t>データセット定義がほしい</a:t>
            </a:r>
          </a:p>
        </p:txBody>
      </p:sp>
      <p:sp>
        <p:nvSpPr>
          <p:cNvPr id="55" name="吹き出し: 角を丸めた四角形 54">
            <a:extLst>
              <a:ext uri="{FF2B5EF4-FFF2-40B4-BE49-F238E27FC236}">
                <a16:creationId xmlns:a16="http://schemas.microsoft.com/office/drawing/2014/main" id="{E95C1216-E97A-46F5-872F-6AA19E870142}"/>
              </a:ext>
            </a:extLst>
          </p:cNvPr>
          <p:cNvSpPr/>
          <p:nvPr/>
        </p:nvSpPr>
        <p:spPr>
          <a:xfrm>
            <a:off x="7313341" y="4546420"/>
            <a:ext cx="1172116" cy="578882"/>
          </a:xfrm>
          <a:prstGeom prst="wedgeRoundRectCallout">
            <a:avLst>
              <a:gd name="adj1" fmla="val -37613"/>
              <a:gd name="adj2" fmla="val 78884"/>
              <a:gd name="adj3" fmla="val 16667"/>
            </a:avLst>
          </a:prstGeom>
          <a:ln w="12700"/>
        </p:spPr>
        <p:style>
          <a:lnRef idx="2">
            <a:schemeClr val="accent4"/>
          </a:lnRef>
          <a:fillRef idx="1">
            <a:schemeClr val="lt1"/>
          </a:fillRef>
          <a:effectRef idx="0">
            <a:schemeClr val="accent4"/>
          </a:effectRef>
          <a:fontRef idx="minor">
            <a:schemeClr val="dk1"/>
          </a:fontRef>
        </p:style>
        <p:txBody>
          <a:bodyPr lIns="36000" rIns="36000" rtlCol="0" anchor="ctr">
            <a:spAutoFit/>
          </a:bodyPr>
          <a:lstStyle/>
          <a:p>
            <a:pPr algn="just"/>
            <a:r>
              <a:rPr kumimoji="1" lang="ja-JP" altLang="en-US" sz="1400" dirty="0"/>
              <a:t>グラフを作りたい</a:t>
            </a:r>
          </a:p>
        </p:txBody>
      </p:sp>
      <p:sp>
        <p:nvSpPr>
          <p:cNvPr id="56" name="吹き出し: 角を丸めた四角形 55">
            <a:extLst>
              <a:ext uri="{FF2B5EF4-FFF2-40B4-BE49-F238E27FC236}">
                <a16:creationId xmlns:a16="http://schemas.microsoft.com/office/drawing/2014/main" id="{B2108A4C-94B8-4506-8755-1764DB6ACE94}"/>
              </a:ext>
            </a:extLst>
          </p:cNvPr>
          <p:cNvSpPr/>
          <p:nvPr/>
        </p:nvSpPr>
        <p:spPr>
          <a:xfrm>
            <a:off x="7758260" y="2660835"/>
            <a:ext cx="1257050" cy="578882"/>
          </a:xfrm>
          <a:prstGeom prst="wedgeRoundRectCallout">
            <a:avLst>
              <a:gd name="adj1" fmla="val -37613"/>
              <a:gd name="adj2" fmla="val 78884"/>
              <a:gd name="adj3" fmla="val 16667"/>
            </a:avLst>
          </a:prstGeom>
          <a:ln w="12700"/>
        </p:spPr>
        <p:style>
          <a:lnRef idx="2">
            <a:schemeClr val="accent4"/>
          </a:lnRef>
          <a:fillRef idx="1">
            <a:schemeClr val="lt1"/>
          </a:fillRef>
          <a:effectRef idx="0">
            <a:schemeClr val="accent4"/>
          </a:effectRef>
          <a:fontRef idx="minor">
            <a:schemeClr val="dk1"/>
          </a:fontRef>
        </p:style>
        <p:txBody>
          <a:bodyPr lIns="36000" rIns="36000" rtlCol="0" anchor="ctr">
            <a:spAutoFit/>
          </a:bodyPr>
          <a:lstStyle/>
          <a:p>
            <a:pPr algn="just"/>
            <a:r>
              <a:rPr lang="ja-JP" altLang="en-US" sz="1400" dirty="0"/>
              <a:t>意識しないかも</a:t>
            </a:r>
            <a:endParaRPr kumimoji="1" lang="ja-JP" altLang="en-US" sz="1400" dirty="0"/>
          </a:p>
        </p:txBody>
      </p:sp>
      <p:sp>
        <p:nvSpPr>
          <p:cNvPr id="57" name="吹き出し: 角を丸めた四角形 56">
            <a:extLst>
              <a:ext uri="{FF2B5EF4-FFF2-40B4-BE49-F238E27FC236}">
                <a16:creationId xmlns:a16="http://schemas.microsoft.com/office/drawing/2014/main" id="{0FD38794-FEE4-4E03-92C9-8F3B09FE77E9}"/>
              </a:ext>
            </a:extLst>
          </p:cNvPr>
          <p:cNvSpPr/>
          <p:nvPr/>
        </p:nvSpPr>
        <p:spPr>
          <a:xfrm>
            <a:off x="5294626" y="2635189"/>
            <a:ext cx="1070855" cy="578882"/>
          </a:xfrm>
          <a:prstGeom prst="wedgeRoundRectCallout">
            <a:avLst>
              <a:gd name="adj1" fmla="val 2132"/>
              <a:gd name="adj2" fmla="val 124480"/>
              <a:gd name="adj3" fmla="val 16667"/>
            </a:avLst>
          </a:prstGeom>
          <a:ln w="12700"/>
        </p:spPr>
        <p:style>
          <a:lnRef idx="2">
            <a:schemeClr val="accent4"/>
          </a:lnRef>
          <a:fillRef idx="1">
            <a:schemeClr val="lt1"/>
          </a:fillRef>
          <a:effectRef idx="0">
            <a:schemeClr val="accent4"/>
          </a:effectRef>
          <a:fontRef idx="minor">
            <a:schemeClr val="dk1"/>
          </a:fontRef>
        </p:style>
        <p:txBody>
          <a:bodyPr lIns="36000" rIns="36000" rtlCol="0" anchor="ctr">
            <a:spAutoFit/>
          </a:bodyPr>
          <a:lstStyle/>
          <a:p>
            <a:pPr algn="just"/>
            <a:r>
              <a:rPr lang="ja-JP" altLang="en-US" sz="1400" dirty="0"/>
              <a:t>更新しやすいと嬉しい</a:t>
            </a:r>
            <a:endParaRPr kumimoji="1" lang="ja-JP" altLang="en-US" sz="1400" dirty="0"/>
          </a:p>
        </p:txBody>
      </p:sp>
    </p:spTree>
    <p:extLst>
      <p:ext uri="{BB962C8B-B14F-4D97-AF65-F5344CB8AC3E}">
        <p14:creationId xmlns:p14="http://schemas.microsoft.com/office/powerpoint/2010/main" val="278148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6C839F-C20E-47A4-A003-EEB88BB4D3A4}"/>
              </a:ext>
            </a:extLst>
          </p:cNvPr>
          <p:cNvSpPr>
            <a:spLocks noGrp="1"/>
          </p:cNvSpPr>
          <p:nvPr>
            <p:ph type="title"/>
          </p:nvPr>
        </p:nvSpPr>
        <p:spPr/>
        <p:txBody>
          <a:bodyPr/>
          <a:lstStyle/>
          <a:p>
            <a:r>
              <a:rPr kumimoji="1" lang="ja-JP" altLang="en-US" dirty="0"/>
              <a:t>機械判読性のメリット</a:t>
            </a:r>
            <a:r>
              <a:rPr lang="en-US" altLang="ja-JP" dirty="0"/>
              <a:t>1	</a:t>
            </a:r>
            <a:r>
              <a:rPr lang="ja-JP" altLang="en-US" dirty="0"/>
              <a:t>分析・加工</a:t>
            </a:r>
            <a:endParaRPr kumimoji="1" lang="ja-JP" altLang="en-US" dirty="0"/>
          </a:p>
        </p:txBody>
      </p:sp>
      <p:sp>
        <p:nvSpPr>
          <p:cNvPr id="4" name="コンテンツ プレースホルダー 3">
            <a:extLst>
              <a:ext uri="{FF2B5EF4-FFF2-40B4-BE49-F238E27FC236}">
                <a16:creationId xmlns:a16="http://schemas.microsoft.com/office/drawing/2014/main" id="{45C71972-2F9E-4CE0-8B92-3ED731A988DD}"/>
              </a:ext>
            </a:extLst>
          </p:cNvPr>
          <p:cNvSpPr>
            <a:spLocks noGrp="1"/>
          </p:cNvSpPr>
          <p:nvPr>
            <p:ph idx="1"/>
          </p:nvPr>
        </p:nvSpPr>
        <p:spPr/>
        <p:txBody>
          <a:bodyPr/>
          <a:lstStyle/>
          <a:p>
            <a:r>
              <a:rPr kumimoji="1" lang="ja-JP" altLang="en-US" dirty="0"/>
              <a:t>例えば、調達情報を分析したい。</a:t>
            </a:r>
          </a:p>
        </p:txBody>
      </p:sp>
      <p:pic>
        <p:nvPicPr>
          <p:cNvPr id="6" name="コンテンツ プレースホルダー 5">
            <a:extLst>
              <a:ext uri="{FF2B5EF4-FFF2-40B4-BE49-F238E27FC236}">
                <a16:creationId xmlns:a16="http://schemas.microsoft.com/office/drawing/2014/main" id="{11A79425-AF70-42BB-945D-F3002105F99E}"/>
              </a:ext>
            </a:extLst>
          </p:cNvPr>
          <p:cNvPicPr>
            <a:picLocks noGrp="1" noChangeAspect="1"/>
          </p:cNvPicPr>
          <p:nvPr>
            <p:ph idx="13"/>
          </p:nvPr>
        </p:nvPicPr>
        <p:blipFill>
          <a:blip r:embed="rId2"/>
          <a:stretch>
            <a:fillRect/>
          </a:stretch>
        </p:blipFill>
        <p:spPr>
          <a:xfrm>
            <a:off x="641161" y="1935684"/>
            <a:ext cx="5574358" cy="3760788"/>
          </a:xfrm>
          <a:prstGeom prst="rect">
            <a:avLst/>
          </a:prstGeom>
          <a:solidFill>
            <a:schemeClr val="bg1"/>
          </a:solidFill>
        </p:spPr>
      </p:pic>
      <p:pic>
        <p:nvPicPr>
          <p:cNvPr id="7" name="図 6">
            <a:extLst>
              <a:ext uri="{FF2B5EF4-FFF2-40B4-BE49-F238E27FC236}">
                <a16:creationId xmlns:a16="http://schemas.microsoft.com/office/drawing/2014/main" id="{42BBCCB5-11E1-42F4-93D1-716A6D80BE9E}"/>
              </a:ext>
            </a:extLst>
          </p:cNvPr>
          <p:cNvPicPr>
            <a:picLocks noChangeAspect="1"/>
          </p:cNvPicPr>
          <p:nvPr/>
        </p:nvPicPr>
        <p:blipFill>
          <a:blip r:embed="rId3"/>
          <a:stretch>
            <a:fillRect/>
          </a:stretch>
        </p:blipFill>
        <p:spPr>
          <a:xfrm>
            <a:off x="2471596" y="3816078"/>
            <a:ext cx="6505230" cy="2742423"/>
          </a:xfrm>
          <a:prstGeom prst="rect">
            <a:avLst/>
          </a:prstGeom>
          <a:solidFill>
            <a:schemeClr val="bg1"/>
          </a:solidFill>
        </p:spPr>
      </p:pic>
      <p:pic>
        <p:nvPicPr>
          <p:cNvPr id="8" name="図 7">
            <a:extLst>
              <a:ext uri="{FF2B5EF4-FFF2-40B4-BE49-F238E27FC236}">
                <a16:creationId xmlns:a16="http://schemas.microsoft.com/office/drawing/2014/main" id="{32525276-A8AA-492A-A6FF-B93007CA0B0E}"/>
              </a:ext>
            </a:extLst>
          </p:cNvPr>
          <p:cNvPicPr>
            <a:picLocks noChangeAspect="1"/>
          </p:cNvPicPr>
          <p:nvPr/>
        </p:nvPicPr>
        <p:blipFill rotWithShape="1">
          <a:blip r:embed="rId3"/>
          <a:srcRect r="54073" b="76067"/>
          <a:stretch/>
        </p:blipFill>
        <p:spPr>
          <a:xfrm>
            <a:off x="2482434" y="2529930"/>
            <a:ext cx="6410744" cy="1408328"/>
          </a:xfrm>
          <a:prstGeom prst="rect">
            <a:avLst/>
          </a:prstGeom>
          <a:solidFill>
            <a:schemeClr val="bg1"/>
          </a:solidFill>
          <a:ln>
            <a:solidFill>
              <a:schemeClr val="accent6"/>
            </a:solidFill>
          </a:ln>
        </p:spPr>
      </p:pic>
      <p:sp>
        <p:nvSpPr>
          <p:cNvPr id="9" name="正方形/長方形 8">
            <a:extLst>
              <a:ext uri="{FF2B5EF4-FFF2-40B4-BE49-F238E27FC236}">
                <a16:creationId xmlns:a16="http://schemas.microsoft.com/office/drawing/2014/main" id="{385529E6-FFC2-4B8F-BE66-6FA5B0C2E394}"/>
              </a:ext>
            </a:extLst>
          </p:cNvPr>
          <p:cNvSpPr/>
          <p:nvPr/>
        </p:nvSpPr>
        <p:spPr>
          <a:xfrm>
            <a:off x="2471596" y="4101220"/>
            <a:ext cx="6505230" cy="43128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D017515E-BDB8-4B67-A69D-368A5AD47EC1}"/>
              </a:ext>
            </a:extLst>
          </p:cNvPr>
          <p:cNvCxnSpPr/>
          <p:nvPr/>
        </p:nvCxnSpPr>
        <p:spPr>
          <a:xfrm flipV="1">
            <a:off x="5712737" y="4074059"/>
            <a:ext cx="0" cy="2716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F80ED71-DD77-4C38-BBD6-91628759B8F9}"/>
              </a:ext>
            </a:extLst>
          </p:cNvPr>
          <p:cNvCxnSpPr>
            <a:cxnSpLocks/>
            <a:stCxn id="9" idx="0"/>
            <a:endCxn id="8" idx="2"/>
          </p:cNvCxnSpPr>
          <p:nvPr/>
        </p:nvCxnSpPr>
        <p:spPr>
          <a:xfrm flipH="1" flipV="1">
            <a:off x="5687806" y="3938258"/>
            <a:ext cx="36405" cy="162962"/>
          </a:xfrm>
          <a:prstGeom prst="lin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14" name="テキスト ボックス 13">
            <a:extLst>
              <a:ext uri="{FF2B5EF4-FFF2-40B4-BE49-F238E27FC236}">
                <a16:creationId xmlns:a16="http://schemas.microsoft.com/office/drawing/2014/main" id="{F51DE86C-9E8C-42FE-8AEB-16AFCC9C2FE8}"/>
              </a:ext>
            </a:extLst>
          </p:cNvPr>
          <p:cNvSpPr txBox="1"/>
          <p:nvPr/>
        </p:nvSpPr>
        <p:spPr>
          <a:xfrm>
            <a:off x="6319240" y="1899443"/>
            <a:ext cx="2755801" cy="646331"/>
          </a:xfrm>
          <a:prstGeom prst="rect">
            <a:avLst/>
          </a:prstGeom>
          <a:noFill/>
        </p:spPr>
        <p:txBody>
          <a:bodyPr wrap="square" rtlCol="0">
            <a:spAutoFit/>
          </a:bodyPr>
          <a:lstStyle/>
          <a:p>
            <a:r>
              <a:rPr kumimoji="1" lang="ja-JP" altLang="en-US" dirty="0"/>
              <a:t>空白行があるので一度に処理できない</a:t>
            </a:r>
            <a:r>
              <a:rPr kumimoji="1" lang="en-US" altLang="ja-JP" dirty="0"/>
              <a:t>..</a:t>
            </a:r>
            <a:r>
              <a:rPr kumimoji="1" lang="ja-JP" altLang="en-US" dirty="0" err="1"/>
              <a:t>。</a:t>
            </a:r>
            <a:endParaRPr kumimoji="1" lang="ja-JP" altLang="en-US" dirty="0"/>
          </a:p>
        </p:txBody>
      </p:sp>
      <p:sp>
        <p:nvSpPr>
          <p:cNvPr id="15" name="テキスト ボックス 14">
            <a:extLst>
              <a:ext uri="{FF2B5EF4-FFF2-40B4-BE49-F238E27FC236}">
                <a16:creationId xmlns:a16="http://schemas.microsoft.com/office/drawing/2014/main" id="{911AFE53-7ADA-4C2C-BB04-AACEC10707A8}"/>
              </a:ext>
            </a:extLst>
          </p:cNvPr>
          <p:cNvSpPr txBox="1"/>
          <p:nvPr/>
        </p:nvSpPr>
        <p:spPr>
          <a:xfrm>
            <a:off x="537440" y="5665822"/>
            <a:ext cx="1973119" cy="923330"/>
          </a:xfrm>
          <a:prstGeom prst="rect">
            <a:avLst/>
          </a:prstGeom>
          <a:noFill/>
        </p:spPr>
        <p:txBody>
          <a:bodyPr wrap="square" rtlCol="0">
            <a:spAutoFit/>
          </a:bodyPr>
          <a:lstStyle/>
          <a:p>
            <a:r>
              <a:rPr kumimoji="1" lang="ja-JP" altLang="en-US" dirty="0"/>
              <a:t>見た目で「該当なし」だと集計できない </a:t>
            </a:r>
            <a:r>
              <a:rPr kumimoji="1" lang="en-US" altLang="ja-JP" dirty="0"/>
              <a:t>(&gt;_&lt;)</a:t>
            </a:r>
            <a:endParaRPr kumimoji="1" lang="ja-JP" altLang="en-US" dirty="0"/>
          </a:p>
        </p:txBody>
      </p:sp>
      <p:sp>
        <p:nvSpPr>
          <p:cNvPr id="17" name="正方形/長方形 16">
            <a:extLst>
              <a:ext uri="{FF2B5EF4-FFF2-40B4-BE49-F238E27FC236}">
                <a16:creationId xmlns:a16="http://schemas.microsoft.com/office/drawing/2014/main" id="{52975CE3-3CC8-4871-AE8C-0AFD84A03F10}"/>
              </a:ext>
            </a:extLst>
          </p:cNvPr>
          <p:cNvSpPr/>
          <p:nvPr/>
        </p:nvSpPr>
        <p:spPr>
          <a:xfrm>
            <a:off x="5060887" y="6053497"/>
            <a:ext cx="1466662" cy="43128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C76CCCE2-F33A-47A8-A3A2-4FD10270C96B}"/>
              </a:ext>
            </a:extLst>
          </p:cNvPr>
          <p:cNvCxnSpPr>
            <a:stCxn id="15" idx="3"/>
            <a:endCxn id="17" idx="1"/>
          </p:cNvCxnSpPr>
          <p:nvPr/>
        </p:nvCxnSpPr>
        <p:spPr>
          <a:xfrm>
            <a:off x="2510559" y="6127487"/>
            <a:ext cx="2550328" cy="141651"/>
          </a:xfrm>
          <a:prstGeom prst="lin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1" name="日付プレースホルダー 20">
            <a:extLst>
              <a:ext uri="{FF2B5EF4-FFF2-40B4-BE49-F238E27FC236}">
                <a16:creationId xmlns:a16="http://schemas.microsoft.com/office/drawing/2014/main" id="{0970B1DB-7B17-4D8D-8F60-C044496F5884}"/>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22" name="フッター プレースホルダー 21">
            <a:extLst>
              <a:ext uri="{FF2B5EF4-FFF2-40B4-BE49-F238E27FC236}">
                <a16:creationId xmlns:a16="http://schemas.microsoft.com/office/drawing/2014/main" id="{0C4ADC84-4E77-40C6-86AE-F81E50CE134B}"/>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23" name="スライド番号プレースホルダー 22">
            <a:extLst>
              <a:ext uri="{FF2B5EF4-FFF2-40B4-BE49-F238E27FC236}">
                <a16:creationId xmlns:a16="http://schemas.microsoft.com/office/drawing/2014/main" id="{0D5CE919-97B6-456E-A201-AE8C87C6555C}"/>
              </a:ext>
            </a:extLst>
          </p:cNvPr>
          <p:cNvSpPr>
            <a:spLocks noGrp="1"/>
          </p:cNvSpPr>
          <p:nvPr>
            <p:ph type="sldNum" sz="quarter" idx="12"/>
          </p:nvPr>
        </p:nvSpPr>
        <p:spPr/>
        <p:txBody>
          <a:bodyPr/>
          <a:lstStyle/>
          <a:p>
            <a:fld id="{4E00CBAF-2DCF-45E8-AE4D-519FB9E10F75}" type="slidenum">
              <a:rPr kumimoji="1" lang="ja-JP" altLang="en-US" smtClean="0"/>
              <a:t>7</a:t>
            </a:fld>
            <a:endParaRPr kumimoji="1" lang="ja-JP" altLang="en-US"/>
          </a:p>
        </p:txBody>
      </p:sp>
    </p:spTree>
    <p:extLst>
      <p:ext uri="{BB962C8B-B14F-4D97-AF65-F5344CB8AC3E}">
        <p14:creationId xmlns:p14="http://schemas.microsoft.com/office/powerpoint/2010/main" val="200159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3185CB-94F9-4CAD-8EF1-39BF40C0B436}"/>
              </a:ext>
            </a:extLst>
          </p:cNvPr>
          <p:cNvSpPr>
            <a:spLocks noGrp="1"/>
          </p:cNvSpPr>
          <p:nvPr>
            <p:ph type="title"/>
          </p:nvPr>
        </p:nvSpPr>
        <p:spPr/>
        <p:txBody>
          <a:bodyPr/>
          <a:lstStyle/>
          <a:p>
            <a:r>
              <a:rPr kumimoji="1" lang="ja-JP" altLang="en-US" dirty="0"/>
              <a:t>機械判読性のメリット</a:t>
            </a:r>
            <a:r>
              <a:rPr kumimoji="1" lang="en-US" altLang="ja-JP" dirty="0"/>
              <a:t>1</a:t>
            </a:r>
            <a:r>
              <a:rPr lang="en-US" altLang="ja-JP" dirty="0"/>
              <a:t>	</a:t>
            </a:r>
            <a:r>
              <a:rPr kumimoji="1" lang="ja-JP" altLang="en-US" dirty="0"/>
              <a:t>分析・加工</a:t>
            </a:r>
          </a:p>
        </p:txBody>
      </p:sp>
      <p:sp>
        <p:nvSpPr>
          <p:cNvPr id="4" name="コンテンツ プレースホルダー 3">
            <a:extLst>
              <a:ext uri="{FF2B5EF4-FFF2-40B4-BE49-F238E27FC236}">
                <a16:creationId xmlns:a16="http://schemas.microsoft.com/office/drawing/2014/main" id="{9F3EAA01-8A06-4F09-A148-1B8E65B7AA40}"/>
              </a:ext>
            </a:extLst>
          </p:cNvPr>
          <p:cNvSpPr>
            <a:spLocks noGrp="1"/>
          </p:cNvSpPr>
          <p:nvPr>
            <p:ph idx="1"/>
          </p:nvPr>
        </p:nvSpPr>
        <p:spPr/>
        <p:txBody>
          <a:bodyPr/>
          <a:lstStyle/>
          <a:p>
            <a:r>
              <a:rPr lang="ja-JP" altLang="en-US" dirty="0"/>
              <a:t>最初の行にユニークなデータ項目名</a:t>
            </a:r>
            <a:r>
              <a:rPr lang="en-US" altLang="ja-JP" dirty="0"/>
              <a:t>(</a:t>
            </a:r>
            <a:r>
              <a:rPr lang="ja-JP" altLang="en-US" dirty="0"/>
              <a:t>ラベル</a:t>
            </a:r>
            <a:r>
              <a:rPr lang="en-US" altLang="ja-JP" dirty="0"/>
              <a:t>)</a:t>
            </a:r>
            <a:r>
              <a:rPr lang="ja-JP" altLang="en-US" dirty="0"/>
              <a:t>がある</a:t>
            </a:r>
            <a:endParaRPr lang="en-US" altLang="ja-JP" dirty="0"/>
          </a:p>
          <a:p>
            <a:r>
              <a:rPr kumimoji="1" lang="en-US" altLang="ja-JP" dirty="0"/>
              <a:t>1</a:t>
            </a:r>
            <a:r>
              <a:rPr kumimoji="1" lang="ja-JP" altLang="en-US" dirty="0"/>
              <a:t>行に</a:t>
            </a:r>
            <a:r>
              <a:rPr kumimoji="1" lang="en-US" altLang="ja-JP" dirty="0"/>
              <a:t>1</a:t>
            </a:r>
            <a:r>
              <a:rPr kumimoji="1" lang="ja-JP" altLang="en-US" dirty="0" err="1"/>
              <a:t>つの</a:t>
            </a:r>
            <a:r>
              <a:rPr kumimoji="1" lang="ja-JP" altLang="en-US" dirty="0"/>
              <a:t>値</a:t>
            </a:r>
            <a:r>
              <a:rPr kumimoji="1" lang="en-US" altLang="ja-JP" dirty="0"/>
              <a:t>(</a:t>
            </a:r>
            <a:r>
              <a:rPr kumimoji="1" lang="ja-JP" altLang="en-US" dirty="0"/>
              <a:t>レコード</a:t>
            </a:r>
            <a:r>
              <a:rPr kumimoji="1" lang="en-US" altLang="ja-JP" dirty="0"/>
              <a:t>)</a:t>
            </a:r>
            <a:r>
              <a:rPr kumimoji="1" lang="ja-JP" altLang="en-US" dirty="0"/>
              <a:t>が入っている</a:t>
            </a:r>
          </a:p>
        </p:txBody>
      </p:sp>
      <p:pic>
        <p:nvPicPr>
          <p:cNvPr id="9" name="コンテンツ プレースホルダー 8">
            <a:extLst>
              <a:ext uri="{FF2B5EF4-FFF2-40B4-BE49-F238E27FC236}">
                <a16:creationId xmlns:a16="http://schemas.microsoft.com/office/drawing/2014/main" id="{7A8EF793-2FFE-41A8-8EF2-FB9E0BA0AC99}"/>
              </a:ext>
            </a:extLst>
          </p:cNvPr>
          <p:cNvPicPr>
            <a:picLocks noGrp="1" noChangeAspect="1"/>
          </p:cNvPicPr>
          <p:nvPr>
            <p:ph idx="13"/>
          </p:nvPr>
        </p:nvPicPr>
        <p:blipFill>
          <a:blip r:embed="rId2"/>
          <a:stretch>
            <a:fillRect/>
          </a:stretch>
        </p:blipFill>
        <p:spPr>
          <a:xfrm>
            <a:off x="498477" y="2647950"/>
            <a:ext cx="3595835" cy="3760788"/>
          </a:xfrm>
          <a:prstGeom prst="rect">
            <a:avLst/>
          </a:prstGeom>
        </p:spPr>
      </p:pic>
      <p:pic>
        <p:nvPicPr>
          <p:cNvPr id="10" name="コンテンツ プレースホルダー 8">
            <a:extLst>
              <a:ext uri="{FF2B5EF4-FFF2-40B4-BE49-F238E27FC236}">
                <a16:creationId xmlns:a16="http://schemas.microsoft.com/office/drawing/2014/main" id="{69208B3B-CADC-4696-859D-14546CA7A88F}"/>
              </a:ext>
            </a:extLst>
          </p:cNvPr>
          <p:cNvPicPr>
            <a:picLocks noChangeAspect="1"/>
          </p:cNvPicPr>
          <p:nvPr/>
        </p:nvPicPr>
        <p:blipFill rotWithShape="1">
          <a:blip r:embed="rId2"/>
          <a:srcRect r="42900" b="77837"/>
          <a:stretch/>
        </p:blipFill>
        <p:spPr bwMode="auto">
          <a:xfrm>
            <a:off x="812920" y="3535189"/>
            <a:ext cx="7000455" cy="2841788"/>
          </a:xfrm>
          <a:prstGeom prst="rect">
            <a:avLst/>
          </a:prstGeom>
          <a:solidFill>
            <a:schemeClr val="bg1"/>
          </a:solidFill>
          <a:ln>
            <a:solidFill>
              <a:schemeClr val="accent6"/>
            </a:solidFill>
          </a:ln>
          <a:extLst/>
        </p:spPr>
      </p:pic>
      <p:sp>
        <p:nvSpPr>
          <p:cNvPr id="12" name="テキスト ボックス 11">
            <a:extLst>
              <a:ext uri="{FF2B5EF4-FFF2-40B4-BE49-F238E27FC236}">
                <a16:creationId xmlns:a16="http://schemas.microsoft.com/office/drawing/2014/main" id="{798ACE4B-0CEB-4CA4-A4C9-661DDD97C894}"/>
              </a:ext>
            </a:extLst>
          </p:cNvPr>
          <p:cNvSpPr txBox="1"/>
          <p:nvPr/>
        </p:nvSpPr>
        <p:spPr>
          <a:xfrm>
            <a:off x="4422749" y="2570894"/>
            <a:ext cx="4603556" cy="923330"/>
          </a:xfrm>
          <a:prstGeom prst="rect">
            <a:avLst/>
          </a:prstGeom>
          <a:noFill/>
        </p:spPr>
        <p:txBody>
          <a:bodyPr wrap="square" rtlCol="0">
            <a:spAutoFit/>
          </a:bodyPr>
          <a:lstStyle/>
          <a:p>
            <a:r>
              <a:rPr lang="ja-JP" altLang="en-US" dirty="0"/>
              <a:t>表の上に書いていた「調達区分」のデータ項目を加えると、</a:t>
            </a:r>
            <a:r>
              <a:rPr lang="en-US" altLang="ja-JP" dirty="0"/>
              <a:t>1</a:t>
            </a:r>
            <a:r>
              <a:rPr lang="ja-JP" altLang="en-US" dirty="0" err="1"/>
              <a:t>つの</a:t>
            </a:r>
            <a:r>
              <a:rPr lang="ja-JP" altLang="en-US" dirty="0"/>
              <a:t>データセットとして処理できます。</a:t>
            </a:r>
            <a:endParaRPr kumimoji="1" lang="ja-JP" altLang="en-US" dirty="0"/>
          </a:p>
        </p:txBody>
      </p:sp>
      <p:sp>
        <p:nvSpPr>
          <p:cNvPr id="13" name="正方形/長方形 12">
            <a:extLst>
              <a:ext uri="{FF2B5EF4-FFF2-40B4-BE49-F238E27FC236}">
                <a16:creationId xmlns:a16="http://schemas.microsoft.com/office/drawing/2014/main" id="{B992A85F-4687-4F28-A53E-E5BE649199FB}"/>
              </a:ext>
            </a:extLst>
          </p:cNvPr>
          <p:cNvSpPr/>
          <p:nvPr/>
        </p:nvSpPr>
        <p:spPr>
          <a:xfrm>
            <a:off x="438244" y="2636702"/>
            <a:ext cx="3834992" cy="43128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2E411D47-82F8-4EF0-82C7-36DA5AD6E5E2}"/>
              </a:ext>
            </a:extLst>
          </p:cNvPr>
          <p:cNvCxnSpPr>
            <a:cxnSpLocks/>
            <a:stCxn id="10" idx="0"/>
            <a:endCxn id="13" idx="2"/>
          </p:cNvCxnSpPr>
          <p:nvPr/>
        </p:nvCxnSpPr>
        <p:spPr>
          <a:xfrm flipH="1" flipV="1">
            <a:off x="2355740" y="3067983"/>
            <a:ext cx="1957408" cy="467206"/>
          </a:xfrm>
          <a:prstGeom prst="lin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19" name="日付プレースホルダー 18">
            <a:extLst>
              <a:ext uri="{FF2B5EF4-FFF2-40B4-BE49-F238E27FC236}">
                <a16:creationId xmlns:a16="http://schemas.microsoft.com/office/drawing/2014/main" id="{06EF4A73-CDEA-4367-95EC-5A4E29A40DE8}"/>
              </a:ext>
            </a:extLst>
          </p:cNvPr>
          <p:cNvSpPr>
            <a:spLocks noGrp="1"/>
          </p:cNvSpPr>
          <p:nvPr>
            <p:ph type="dt" sz="half" idx="10"/>
          </p:nvPr>
        </p:nvSpPr>
        <p:spPr/>
        <p:txBody>
          <a:bodyPr/>
          <a:lstStyle/>
          <a:p>
            <a:r>
              <a:rPr kumimoji="1" lang="en-US" altLang="ja-JP"/>
              <a:t>2018</a:t>
            </a:r>
            <a:r>
              <a:rPr kumimoji="1" lang="ja-JP" altLang="en-US"/>
              <a:t>年</a:t>
            </a:r>
            <a:r>
              <a:rPr kumimoji="1" lang="en-US" altLang="ja-JP"/>
              <a:t>12</a:t>
            </a:r>
            <a:r>
              <a:rPr kumimoji="1" lang="ja-JP" altLang="en-US"/>
              <a:t>月</a:t>
            </a:r>
            <a:r>
              <a:rPr kumimoji="1" lang="en-US" altLang="ja-JP"/>
              <a:t>18</a:t>
            </a:r>
            <a:r>
              <a:rPr kumimoji="1" lang="ja-JP" altLang="en-US"/>
              <a:t>日</a:t>
            </a:r>
          </a:p>
        </p:txBody>
      </p:sp>
      <p:sp>
        <p:nvSpPr>
          <p:cNvPr id="20" name="フッター プレースホルダー 19">
            <a:extLst>
              <a:ext uri="{FF2B5EF4-FFF2-40B4-BE49-F238E27FC236}">
                <a16:creationId xmlns:a16="http://schemas.microsoft.com/office/drawing/2014/main" id="{72610D55-1E4C-4632-87F9-27407F107ED5}"/>
              </a:ext>
            </a:extLst>
          </p:cNvPr>
          <p:cNvSpPr>
            <a:spLocks noGrp="1"/>
          </p:cNvSpPr>
          <p:nvPr>
            <p:ph type="ftr" sz="quarter" idx="11"/>
          </p:nvPr>
        </p:nvSpPr>
        <p:spPr/>
        <p:txBody>
          <a:bodyPr/>
          <a:lstStyle/>
          <a:p>
            <a:r>
              <a:rPr kumimoji="1" lang="zh-CN" altLang="en-US"/>
              <a:t> 独立行政法人 情報処理推進機構　</a:t>
            </a:r>
            <a:r>
              <a:rPr kumimoji="1" lang="en-US" altLang="zh-CN"/>
              <a:t>https://imi.go.jp/</a:t>
            </a:r>
            <a:endParaRPr kumimoji="1" lang="ja-JP" altLang="en-US"/>
          </a:p>
        </p:txBody>
      </p:sp>
      <p:sp>
        <p:nvSpPr>
          <p:cNvPr id="21" name="スライド番号プレースホルダー 20">
            <a:extLst>
              <a:ext uri="{FF2B5EF4-FFF2-40B4-BE49-F238E27FC236}">
                <a16:creationId xmlns:a16="http://schemas.microsoft.com/office/drawing/2014/main" id="{8EA0751C-8B75-4B50-AF72-B601833F0051}"/>
              </a:ext>
            </a:extLst>
          </p:cNvPr>
          <p:cNvSpPr>
            <a:spLocks noGrp="1"/>
          </p:cNvSpPr>
          <p:nvPr>
            <p:ph type="sldNum" sz="quarter" idx="12"/>
          </p:nvPr>
        </p:nvSpPr>
        <p:spPr/>
        <p:txBody>
          <a:bodyPr/>
          <a:lstStyle/>
          <a:p>
            <a:fld id="{4E00CBAF-2DCF-45E8-AE4D-519FB9E10F75}" type="slidenum">
              <a:rPr kumimoji="1" lang="ja-JP" altLang="en-US" smtClean="0"/>
              <a:t>8</a:t>
            </a:fld>
            <a:endParaRPr kumimoji="1" lang="ja-JP" altLang="en-US"/>
          </a:p>
        </p:txBody>
      </p:sp>
      <p:sp>
        <p:nvSpPr>
          <p:cNvPr id="15" name="正方形/長方形 14">
            <a:extLst>
              <a:ext uri="{FF2B5EF4-FFF2-40B4-BE49-F238E27FC236}">
                <a16:creationId xmlns:a16="http://schemas.microsoft.com/office/drawing/2014/main" id="{963B28B1-D5CC-4F17-B55C-C2C863A9CAEE}"/>
              </a:ext>
            </a:extLst>
          </p:cNvPr>
          <p:cNvSpPr/>
          <p:nvPr/>
        </p:nvSpPr>
        <p:spPr>
          <a:xfrm>
            <a:off x="812920" y="4779390"/>
            <a:ext cx="629879" cy="149886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5735919-2E96-421B-BA9C-C995DF1E8EE9}"/>
              </a:ext>
            </a:extLst>
          </p:cNvPr>
          <p:cNvSpPr/>
          <p:nvPr/>
        </p:nvSpPr>
        <p:spPr>
          <a:xfrm>
            <a:off x="1330625" y="3857602"/>
            <a:ext cx="931808" cy="18349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DA7C3AA4-93BA-4806-9D07-F870875278AC}"/>
              </a:ext>
            </a:extLst>
          </p:cNvPr>
          <p:cNvCxnSpPr>
            <a:stCxn id="16" idx="2"/>
          </p:cNvCxnSpPr>
          <p:nvPr/>
        </p:nvCxnSpPr>
        <p:spPr>
          <a:xfrm flipH="1">
            <a:off x="1102936" y="4041093"/>
            <a:ext cx="693593" cy="82857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D64CA10-BD20-4CC4-BC12-01970AD8A41B}"/>
              </a:ext>
            </a:extLst>
          </p:cNvPr>
          <p:cNvSpPr/>
          <p:nvPr/>
        </p:nvSpPr>
        <p:spPr>
          <a:xfrm>
            <a:off x="845128" y="4275669"/>
            <a:ext cx="6968248" cy="50372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tx1"/>
              </a:solidFill>
            </a:endParaRPr>
          </a:p>
        </p:txBody>
      </p:sp>
      <p:sp>
        <p:nvSpPr>
          <p:cNvPr id="11" name="右中かっこ 10">
            <a:extLst>
              <a:ext uri="{FF2B5EF4-FFF2-40B4-BE49-F238E27FC236}">
                <a16:creationId xmlns:a16="http://schemas.microsoft.com/office/drawing/2014/main" id="{C2E6D255-D176-4311-9169-6AF413D67540}"/>
              </a:ext>
            </a:extLst>
          </p:cNvPr>
          <p:cNvSpPr/>
          <p:nvPr/>
        </p:nvSpPr>
        <p:spPr>
          <a:xfrm>
            <a:off x="8003357" y="4275669"/>
            <a:ext cx="124461" cy="503721"/>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wrap="none" lIns="972000" rtlCol="0" anchor="ctr"/>
          <a:lstStyle/>
          <a:p>
            <a:pPr algn="ctr"/>
            <a:r>
              <a:rPr kumimoji="1" lang="ja-JP" altLang="en-US" dirty="0"/>
              <a:t>タイトル行</a:t>
            </a:r>
            <a:br>
              <a:rPr kumimoji="1" lang="en-US" altLang="ja-JP" dirty="0"/>
            </a:br>
            <a:r>
              <a:rPr kumimoji="1" lang="ja-JP" altLang="en-US" dirty="0"/>
              <a:t>とする</a:t>
            </a:r>
          </a:p>
        </p:txBody>
      </p:sp>
      <p:sp>
        <p:nvSpPr>
          <p:cNvPr id="23" name="右中かっこ 22">
            <a:extLst>
              <a:ext uri="{FF2B5EF4-FFF2-40B4-BE49-F238E27FC236}">
                <a16:creationId xmlns:a16="http://schemas.microsoft.com/office/drawing/2014/main" id="{70C38999-6275-4C64-BB97-583EC690CBB0}"/>
              </a:ext>
            </a:extLst>
          </p:cNvPr>
          <p:cNvSpPr/>
          <p:nvPr/>
        </p:nvSpPr>
        <p:spPr>
          <a:xfrm>
            <a:off x="8003357" y="3605741"/>
            <a:ext cx="124461" cy="503721"/>
          </a:xfrm>
          <a:prstGeom prst="rightBrace">
            <a:avLst/>
          </a:prstGeom>
        </p:spPr>
        <p:style>
          <a:lnRef idx="1">
            <a:schemeClr val="accent1"/>
          </a:lnRef>
          <a:fillRef idx="0">
            <a:schemeClr val="accent1"/>
          </a:fillRef>
          <a:effectRef idx="0">
            <a:schemeClr val="accent1"/>
          </a:effectRef>
          <a:fontRef idx="minor">
            <a:schemeClr val="tx1"/>
          </a:fontRef>
        </p:style>
        <p:txBody>
          <a:bodyPr wrap="none" lIns="972000" rtlCol="0" anchor="ctr"/>
          <a:lstStyle/>
          <a:p>
            <a:pPr algn="ctr"/>
            <a:r>
              <a:rPr lang="ja-JP" altLang="en-US" dirty="0"/>
              <a:t>分析には</a:t>
            </a:r>
            <a:br>
              <a:rPr lang="en-US" altLang="ja-JP" dirty="0"/>
            </a:br>
            <a:r>
              <a:rPr lang="ja-JP" altLang="en-US" dirty="0"/>
              <a:t>使わない</a:t>
            </a:r>
            <a:endParaRPr kumimoji="1" lang="ja-JP" altLang="en-US" dirty="0"/>
          </a:p>
        </p:txBody>
      </p:sp>
    </p:spTree>
    <p:extLst>
      <p:ext uri="{BB962C8B-B14F-4D97-AF65-F5344CB8AC3E}">
        <p14:creationId xmlns:p14="http://schemas.microsoft.com/office/powerpoint/2010/main" val="3124152626"/>
      </p:ext>
    </p:extLst>
  </p:cSld>
  <p:clrMapOvr>
    <a:masterClrMapping/>
  </p:clrMapOvr>
</p:sld>
</file>

<file path=ppt/theme/theme1.xml><?xml version="1.0" encoding="utf-8"?>
<a:theme xmlns:a="http://schemas.openxmlformats.org/drawingml/2006/main" name="IMIテーマ枠あり">
  <a:themeElements>
    <a:clrScheme name="ユーザー定義 1">
      <a:dk1>
        <a:srgbClr val="000000"/>
      </a:dk1>
      <a:lt1>
        <a:sysClr val="window" lastClr="FFFFFF"/>
      </a:lt1>
      <a:dk2>
        <a:srgbClr val="5E5E5E"/>
      </a:dk2>
      <a:lt2>
        <a:srgbClr val="DDDDDD"/>
      </a:lt2>
      <a:accent1>
        <a:srgbClr val="00B0F0"/>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PAゴシック">
      <a:majorFont>
        <a:latin typeface="Calibri Light"/>
        <a:ea typeface="IPAexゴシック"/>
        <a:cs typeface=""/>
      </a:majorFont>
      <a:minorFont>
        <a:latin typeface="Calibri"/>
        <a:ea typeface="IPA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MIテーマ枠あり" id="{F87858FF-30D0-468F-AB75-A2ACB3E501EB}" vid="{E7A1900E-9153-472F-9050-98094EC485C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IMIテーマ枠あり</Template>
  <TotalTime>1176</TotalTime>
  <Words>5383</Words>
  <Application>Microsoft Office PowerPoint</Application>
  <PresentationFormat>画面に合わせる (4:3)</PresentationFormat>
  <Paragraphs>900</Paragraphs>
  <Slides>57</Slides>
  <Notes>24</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57</vt:i4>
      </vt:variant>
    </vt:vector>
  </HeadingPairs>
  <TitlesOfParts>
    <vt:vector size="72" baseType="lpstr">
      <vt:lpstr>IPA Pゴシック</vt:lpstr>
      <vt:lpstr>IPAexゴシック</vt:lpstr>
      <vt:lpstr>IPAゴシック</vt:lpstr>
      <vt:lpstr>Meiryo UI</vt:lpstr>
      <vt:lpstr>ＭＳ Ｐゴシック</vt:lpstr>
      <vt:lpstr>ヒラギノ角ゴ Pro W3</vt:lpstr>
      <vt:lpstr>メイリオ</vt:lpstr>
      <vt:lpstr>游ゴシック</vt:lpstr>
      <vt:lpstr>Arial</vt:lpstr>
      <vt:lpstr>Calibri</vt:lpstr>
      <vt:lpstr>Times New Roman</vt:lpstr>
      <vt:lpstr>Webdings</vt:lpstr>
      <vt:lpstr>Wingdings</vt:lpstr>
      <vt:lpstr>IMIテーマ枠あり</vt:lpstr>
      <vt:lpstr>Worksheet</vt:lpstr>
      <vt:lpstr>区民と行政のためのオープンデータ活用勉強会 第2回　オープンデータのフォーマット データ品質とIMI共通語彙基盤の活用</vt:lpstr>
      <vt:lpstr>自己紹介</vt:lpstr>
      <vt:lpstr>機械判読性とメリット</vt:lpstr>
      <vt:lpstr>オープンデータ基本方針 2017年5月30日</vt:lpstr>
      <vt:lpstr>オープンデータ基本方針 「 （４）公開データの形式等 」</vt:lpstr>
      <vt:lpstr>5スターモデルと機械判読性</vt:lpstr>
      <vt:lpstr>機械判読性のメリット</vt:lpstr>
      <vt:lpstr>機械判読性のメリット1 分析・加工</vt:lpstr>
      <vt:lpstr>機械判読性のメリット1 分析・加工</vt:lpstr>
      <vt:lpstr>機械判読性のメリット1 分析・加工</vt:lpstr>
      <vt:lpstr>機械判読性のメリット2 データ連携</vt:lpstr>
      <vt:lpstr>機械判読性のメリット2 データ連携</vt:lpstr>
      <vt:lpstr>機械判読性のメリット3 アクセシビリティ</vt:lpstr>
      <vt:lpstr>機械判読性のメリット3 アクセシビリティ</vt:lpstr>
      <vt:lpstr>共通語彙基盤とは</vt:lpstr>
      <vt:lpstr>共通語彙基盤って?</vt:lpstr>
      <vt:lpstr>共通語彙基盤でいう語彙</vt:lpstr>
      <vt:lpstr>コア語彙の構造</vt:lpstr>
      <vt:lpstr>データをつなぐIMI共通語彙基盤</vt:lpstr>
      <vt:lpstr>共通語彙基盤の取組み</vt:lpstr>
      <vt:lpstr>共通語彙基盤の活用や相互運用性の高い語彙検討のための技術仕様やツールなどを検討・公開</vt:lpstr>
      <vt:lpstr>コア語彙 これまでの改版と提供形式</vt:lpstr>
      <vt:lpstr>どうやって使うの?</vt:lpstr>
      <vt:lpstr>IMIに対応したデータ公開の流れ</vt:lpstr>
      <vt:lpstr>どうやったらIMI対応できる? 主な出口は4つ</vt:lpstr>
      <vt:lpstr>1.泣きながらマッピング</vt:lpstr>
      <vt:lpstr>1.泣きながらマッピング</vt:lpstr>
      <vt:lpstr>2.IMI対応のデータ管理システムを使う</vt:lpstr>
      <vt:lpstr>3.IMI入ってるアプリにデータを提供する </vt:lpstr>
      <vt:lpstr>4.推奨データセットを活用する ←まずココ!</vt:lpstr>
      <vt:lpstr>共通語彙基盤と推奨データセット</vt:lpstr>
      <vt:lpstr>デジタル戦略における推奨データセット コア語彙は共通データのデータ項目と構造を定義</vt:lpstr>
      <vt:lpstr>すでに紐づけされている＝自動的にIMI対応</vt:lpstr>
      <vt:lpstr>埼玉県の取組み事例にみる「落としどころ」と ポイント</vt:lpstr>
      <vt:lpstr>埼玉県オープンデータ</vt:lpstr>
      <vt:lpstr>埼玉県オープンデータWGの検討手順</vt:lpstr>
      <vt:lpstr>グループワークによるデータセット検討</vt:lpstr>
      <vt:lpstr>25案から10データセットへの絞り込み</vt:lpstr>
      <vt:lpstr>10のデータセットを選定</vt:lpstr>
      <vt:lpstr>データセットごとにデータ項目を定義</vt:lpstr>
      <vt:lpstr>埼玉県事例からの学び</vt:lpstr>
      <vt:lpstr>データセット選定ポイント</vt:lpstr>
      <vt:lpstr>維持できるデータセットをえらぶ</vt:lpstr>
      <vt:lpstr>データセットの定義は作りましょう</vt:lpstr>
      <vt:lpstr>(配布用)当日使ったExcelシートを埋めこんでいます</vt:lpstr>
      <vt:lpstr>データセット説明資料の構成例</vt:lpstr>
      <vt:lpstr>サンプルデータ投入は必須</vt:lpstr>
      <vt:lpstr>自治体の取組み状況(参考) </vt:lpstr>
      <vt:lpstr>オープンデータの取組み状況(2015-2017)</vt:lpstr>
      <vt:lpstr>共通語彙基盤の活用状況(2015-2017)</vt:lpstr>
      <vt:lpstr>公開しているオープンデータの5スターにおける段階(2015-2017)</vt:lpstr>
      <vt:lpstr>オープンデータの取組みにあたっての課題(2016-2017)</vt:lpstr>
      <vt:lpstr>データ公開状況別の課題(2017)</vt:lpstr>
      <vt:lpstr>おわりに</vt:lpstr>
      <vt:lpstr>csvで、まずは公開しよう。</vt:lpstr>
      <vt:lpstr>ベストエフォートでがんばろう。</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区民と行政のためのオープンデータ活用勉強会 第2回　オープンデータのフォーマット データ品質とIMI共通語彙基盤の活用</dc:title>
  <dc:creator>独立行政法人情報処理推進機構(IPA)</dc:creator>
  <cp:keywords>IMI;共通語彙基盤:情報共有祈願</cp:keywords>
  <cp:lastModifiedBy>清水響子</cp:lastModifiedBy>
  <cp:revision>56</cp:revision>
  <cp:lastPrinted>2018-12-17T00:18:11Z</cp:lastPrinted>
  <dcterms:created xsi:type="dcterms:W3CDTF">2018-11-28T10:09:26Z</dcterms:created>
  <dcterms:modified xsi:type="dcterms:W3CDTF">2018-12-19T07:38:02Z</dcterms:modified>
</cp:coreProperties>
</file>